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TEMPERAMENTTI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AMKO, kirjan s. 138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3807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https://www.hyvakysymys.fi/video/mita-temperamentti-on/</a:t>
            </a:r>
          </a:p>
        </p:txBody>
      </p:sp>
    </p:spTree>
    <p:extLst>
      <p:ext uri="{BB962C8B-B14F-4D97-AF65-F5344CB8AC3E}">
        <p14:creationId xmlns:p14="http://schemas.microsoft.com/office/powerpoint/2010/main" val="151063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400" dirty="0" smtClean="0"/>
              <a:t>Temperamentti on jokaisen synnynnäinen ja yksilöllinen toimintatyyli ja reagointitapa</a:t>
            </a:r>
          </a:p>
          <a:p>
            <a:r>
              <a:rPr lang="fi-FI" sz="2400" dirty="0" smtClean="0"/>
              <a:t>Eri temperamenttipiirteet näkyvät jo vauvoilla</a:t>
            </a:r>
          </a:p>
          <a:p>
            <a:r>
              <a:rPr lang="fi-FI" sz="2400" dirty="0"/>
              <a:t>Temperamenttipiirteet ovat vahvasti perinnöllisiä ja suhteellisen pysyviä läpi elämän</a:t>
            </a:r>
          </a:p>
          <a:p>
            <a:r>
              <a:rPr lang="fi-FI" sz="2400" dirty="0"/>
              <a:t>Ei kuvaa pelkästään sitä, kuinka räiskyvä ihminen on, vaan kaikenlaisia </a:t>
            </a:r>
            <a:r>
              <a:rPr lang="fi-FI" sz="2400" dirty="0" err="1"/>
              <a:t>käyttäytymis</a:t>
            </a:r>
            <a:r>
              <a:rPr lang="fi-FI" sz="2400" dirty="0"/>
              <a:t>- ja reagointityylejä</a:t>
            </a:r>
          </a:p>
          <a:p>
            <a:r>
              <a:rPr lang="fi-FI" sz="2400" dirty="0" smtClean="0"/>
              <a:t>Temperamentin </a:t>
            </a:r>
            <a:r>
              <a:rPr lang="fi-FI" sz="2400" dirty="0"/>
              <a:t>ilmaisu muuttuu iän myötä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5850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Helppo temperamenttityyppi</a:t>
            </a:r>
          </a:p>
          <a:p>
            <a:pPr lvl="1"/>
            <a:r>
              <a:rPr lang="fi-FI" sz="2400" dirty="0" smtClean="0"/>
              <a:t>Biologiset </a:t>
            </a:r>
            <a:r>
              <a:rPr lang="fi-FI" sz="2400" dirty="0"/>
              <a:t>toiminnallisuudet, myönteinen suhtautuminen uusiin asioihin ja halu lähestyä uusia ihmisiä </a:t>
            </a:r>
          </a:p>
          <a:p>
            <a:pPr lvl="1"/>
            <a:r>
              <a:rPr lang="fi-FI" sz="2400" dirty="0"/>
              <a:t>Myönteinen mieliala, korkea ärsytyskynnys ja vähemmän intensiivinen tapa osoittaa </a:t>
            </a:r>
            <a:r>
              <a:rPr lang="fi-FI" sz="2400" dirty="0" smtClean="0"/>
              <a:t>tunteita</a:t>
            </a:r>
          </a:p>
        </p:txBody>
      </p:sp>
    </p:spTree>
    <p:extLst>
      <p:ext uri="{BB962C8B-B14F-4D97-AF65-F5344CB8AC3E}">
        <p14:creationId xmlns:p14="http://schemas.microsoft.com/office/powerpoint/2010/main" val="220286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Hitaasti lämpiävä</a:t>
            </a:r>
          </a:p>
          <a:p>
            <a:pPr lvl="1"/>
            <a:r>
              <a:rPr lang="fi-FI" sz="2400" dirty="0"/>
              <a:t>O</a:t>
            </a:r>
            <a:r>
              <a:rPr lang="fi-FI" sz="2400" dirty="0" smtClean="0"/>
              <a:t>minaista vaisu</a:t>
            </a:r>
            <a:r>
              <a:rPr lang="fi-FI" sz="2400" dirty="0"/>
              <a:t>, mutta kielteinen </a:t>
            </a:r>
            <a:r>
              <a:rPr lang="fi-FI" sz="2400" dirty="0" smtClean="0"/>
              <a:t>suhtautuminen </a:t>
            </a:r>
            <a:r>
              <a:rPr lang="fi-FI" sz="2400" dirty="0"/>
              <a:t>kaikkeen uuteen</a:t>
            </a:r>
          </a:p>
          <a:p>
            <a:pPr lvl="1"/>
            <a:r>
              <a:rPr lang="fi-FI" sz="2400" dirty="0"/>
              <a:t>Hidas sopeutumaan uusiin asioihin</a:t>
            </a:r>
          </a:p>
          <a:p>
            <a:pPr lvl="1"/>
            <a:r>
              <a:rPr lang="fi-FI" sz="2400" dirty="0"/>
              <a:t>K</a:t>
            </a:r>
            <a:r>
              <a:rPr lang="fi-FI" sz="2400" dirty="0" smtClean="0"/>
              <a:t>aikki </a:t>
            </a:r>
            <a:r>
              <a:rPr lang="fi-FI" sz="2400" dirty="0"/>
              <a:t>uusi aiheuttaa vastustusta, vaikka hän tuokin sen esiin hillitysti</a:t>
            </a:r>
          </a:p>
          <a:p>
            <a:pPr lvl="1"/>
            <a:r>
              <a:rPr lang="fi-FI" sz="2400" dirty="0"/>
              <a:t>Biologinen rytmi on hänellä säännöllinen</a:t>
            </a:r>
          </a:p>
        </p:txBody>
      </p:sp>
    </p:spTree>
    <p:extLst>
      <p:ext uri="{BB962C8B-B14F-4D97-AF65-F5344CB8AC3E}">
        <p14:creationId xmlns:p14="http://schemas.microsoft.com/office/powerpoint/2010/main" val="271360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 dirty="0" smtClean="0"/>
              <a:t>Haastava temperamenttityyppi</a:t>
            </a:r>
          </a:p>
          <a:p>
            <a:pPr lvl="1"/>
            <a:r>
              <a:rPr lang="fi-FI" sz="2400" dirty="0"/>
              <a:t>Biologisten toimintojen epäsäännöllisyys ja vaikea sopeutuminen uusiin asioihin </a:t>
            </a:r>
          </a:p>
          <a:p>
            <a:pPr lvl="1"/>
            <a:r>
              <a:rPr lang="fi-FI" sz="2400" dirty="0"/>
              <a:t>Yksilö vetäytyy ja välttelee uutta sopeutuen siihen hitaasti</a:t>
            </a:r>
          </a:p>
          <a:p>
            <a:pPr lvl="1"/>
            <a:r>
              <a:rPr lang="fi-FI" sz="2400" dirty="0"/>
              <a:t>Ärsyyntyy helposti, näyttää raivonsa ja suhtautuu kielteisesti kaikkeen, mikä ei ole entuudestaan tuttua hänelle</a:t>
            </a:r>
          </a:p>
          <a:p>
            <a:pPr lvl="1"/>
            <a:r>
              <a:rPr lang="fi-FI" sz="2400" dirty="0"/>
              <a:t>Yksilö lämpenee hitaasti muille ihmisille ja on helposti ennakkoluuloinen 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082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Temperamenttityypeissä vaihtelevat piirteet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26650" y="2015732"/>
            <a:ext cx="9528204" cy="3828477"/>
          </a:xfrm>
        </p:spPr>
        <p:txBody>
          <a:bodyPr>
            <a:noAutofit/>
          </a:bodyPr>
          <a:lstStyle/>
          <a:p>
            <a:r>
              <a:rPr lang="fi-FI" sz="2400" dirty="0" smtClean="0"/>
              <a:t>Aktiivisuus</a:t>
            </a:r>
          </a:p>
          <a:p>
            <a:r>
              <a:rPr lang="fi-FI" sz="2400" dirty="0" smtClean="0"/>
              <a:t>Herkkyys</a:t>
            </a:r>
          </a:p>
          <a:p>
            <a:r>
              <a:rPr lang="fi-FI" sz="2400" dirty="0" smtClean="0"/>
              <a:t>Lähestyminen ja vetäytyminen</a:t>
            </a:r>
          </a:p>
          <a:p>
            <a:r>
              <a:rPr lang="fi-FI" sz="2400" dirty="0" smtClean="0"/>
              <a:t>Keskittymiskyky</a:t>
            </a:r>
          </a:p>
          <a:p>
            <a:r>
              <a:rPr lang="fi-FI" sz="2400" dirty="0" smtClean="0"/>
              <a:t>Mieliala</a:t>
            </a:r>
          </a:p>
          <a:p>
            <a:r>
              <a:rPr lang="fi-FI" sz="2400" dirty="0" smtClean="0"/>
              <a:t>Sopeutuvuus</a:t>
            </a:r>
          </a:p>
          <a:p>
            <a:r>
              <a:rPr lang="fi-FI" sz="2400" dirty="0" smtClean="0"/>
              <a:t>Intensiivisyys</a:t>
            </a:r>
          </a:p>
          <a:p>
            <a:r>
              <a:rPr lang="fi-FI" sz="2400" dirty="0" smtClean="0"/>
              <a:t>Sinnikkyys</a:t>
            </a:r>
          </a:p>
          <a:p>
            <a:r>
              <a:rPr lang="fi-FI" sz="2400" dirty="0" smtClean="0"/>
              <a:t>Rytmisyys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1222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persoonallisuus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Tarkoittaa ihmisen ainutkertaista psyykkisten, fyysisten ja sosiaalisten ominaisuuksien yhdistelmää</a:t>
            </a:r>
          </a:p>
          <a:p>
            <a:r>
              <a:rPr lang="fi-FI" sz="2400" dirty="0" smtClean="0"/>
              <a:t>Muodostuu temperamentin ja erilaisten kokemusten vuorovaikutuksessa </a:t>
            </a:r>
          </a:p>
          <a:p>
            <a:r>
              <a:rPr lang="fi-FI" sz="2400" dirty="0" smtClean="0"/>
              <a:t>On temperamenttia laajempi käsite</a:t>
            </a:r>
          </a:p>
          <a:p>
            <a:r>
              <a:rPr lang="fi-FI" sz="2400" dirty="0" smtClean="0"/>
              <a:t>Muokkautuu koko elämän, mutta erityisesti lapsuudessa</a:t>
            </a:r>
          </a:p>
          <a:p>
            <a:r>
              <a:rPr lang="fi-FI" sz="2400" dirty="0" smtClean="0"/>
              <a:t>Kuuluu käsitys itsestä, itsetunto, omat arvot ja asenteet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7653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temperamenttitesti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</a:t>
            </a:r>
            <a:r>
              <a:rPr lang="fi-FI"/>
              <a:t>://</a:t>
            </a:r>
            <a:r>
              <a:rPr lang="fi-FI" smtClean="0"/>
              <a:t>mooli.fi/testaa-temperamenttisi</a:t>
            </a:r>
            <a:r>
              <a:rPr lang="fi-FI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02512739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266</TotalTime>
  <Words>214</Words>
  <Application>Microsoft Office PowerPoint</Application>
  <PresentationFormat>Laajakuva</PresentationFormat>
  <Paragraphs>44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TEMPERAMENTTI</vt:lpstr>
      <vt:lpstr>Temperamentti</vt:lpstr>
      <vt:lpstr>temperamentti</vt:lpstr>
      <vt:lpstr>temperamenttityypit</vt:lpstr>
      <vt:lpstr>temperamenttityypit</vt:lpstr>
      <vt:lpstr>temperamenttityypit</vt:lpstr>
      <vt:lpstr>Temperamenttityypeissä vaihtelevat piirteet</vt:lpstr>
      <vt:lpstr>persoonallisuus</vt:lpstr>
      <vt:lpstr>temperamenttitesti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TEMPERAMENTTI</dc:title>
  <dc:creator>Pekkanen Tiina</dc:creator>
  <cp:lastModifiedBy>Pekkanen Tiina</cp:lastModifiedBy>
  <cp:revision>9</cp:revision>
  <dcterms:created xsi:type="dcterms:W3CDTF">2021-08-17T07:12:17Z</dcterms:created>
  <dcterms:modified xsi:type="dcterms:W3CDTF">2021-08-31T06:54:36Z</dcterms:modified>
</cp:coreProperties>
</file>