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 rtl="0"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4D15FF-2657-E19D-13D6-DEFE6AAE2278}" v="1110" dt="2022-03-28T08:13:54.261"/>
    <p1510:client id="{92676820-4C9F-828E-BB29-AC7B4C4EE344}" v="558" dt="2022-03-27T08:07:49.325"/>
    <p1510:client id="{C8AC41CC-C72A-1C61-0156-5056A8EF7531}" v="25" dt="2022-03-28T05:56:47.562"/>
    <p1510:client id="{D3A8F298-CA30-45BA-8548-0DDDF4CED533}" v="494" dt="2022-03-25T13:15:37.9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3" autoAdjust="0"/>
    <p:restoredTop sz="96623" autoAdjust="0"/>
  </p:normalViewPr>
  <p:slideViewPr>
    <p:cSldViewPr snapToGrid="0">
      <p:cViewPr varScale="1">
        <p:scale>
          <a:sx n="117" d="100"/>
          <a:sy n="117" d="100"/>
        </p:scale>
        <p:origin x="12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0BEE2277-2189-4D8F-8D12-2A2EECFA3E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7CE3698-78A8-4CF5-A928-CC8517DD06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F0DCB6-B55A-44EA-9508-DD3E6317793B}" type="datetime1">
              <a:rPr lang="fi-FI" smtClean="0"/>
              <a:t>28.3.2022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203B541-4C09-4FC6-A5A2-6A89267B54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0FE3C10-6B0B-4FF8-BEE4-8473180F59D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52CB3-D276-4BEB-9A7E-8C1136874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84375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0DD8F-14E8-4FB4-9851-6FF1E8116787}" type="datetime1">
              <a:rPr lang="fi-FI" smtClean="0"/>
              <a:pPr/>
              <a:t>28.3.2022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64F904-F624-4AA9-8809-5568B076AB80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4419402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64F904-F624-4AA9-8809-5568B076AB8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8382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rtlCol="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pPr rtl="0"/>
            <a:r>
              <a:rPr lang="fi-FI" noProof="0"/>
              <a:t>Muokkaa ots.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i-FI" noProof="0"/>
              <a:t>Muokkaa alaotsikon perustyyliä napsautt.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785CFC3-DBCA-474E-8A52-D7A8EEF9540B}" type="datetime1">
              <a:rPr lang="fi-FI" noProof="0" smtClean="0"/>
              <a:t>28.3.2022</a:t>
            </a:fld>
            <a:endParaRPr lang="fi-FI" noProof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62F5775-22AD-4A90-AF7A-0C8298AF08B3}" type="datetime1">
              <a:rPr lang="fi-FI" noProof="0" smtClean="0"/>
              <a:t>28.3.2022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 hasCustomPrompt="1"/>
          </p:nvPr>
        </p:nvSpPr>
        <p:spPr>
          <a:xfrm>
            <a:off x="8653112" y="937260"/>
            <a:ext cx="1298608" cy="4983480"/>
          </a:xfrm>
        </p:spPr>
        <p:txBody>
          <a:bodyPr vert="eaVert"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8A70876-4481-4B3F-A1EA-127D80C0C0AF}" type="datetime1">
              <a:rPr lang="fi-FI" noProof="0" smtClean="0"/>
              <a:t>28.3.2022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9469509-6E38-4BAC-9016-8522EBF4235D}" type="datetime1">
              <a:rPr lang="fi-FI" noProof="0" smtClean="0"/>
              <a:t>28.3.2022</a:t>
            </a:fld>
            <a:endParaRPr lang="fi-FI" noProof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rtlCol="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rtlCol="0"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254A5BF-7E87-4604-A271-8E924F9F85C9}" type="datetime1">
              <a:rPr lang="fi-FI" noProof="0" smtClean="0"/>
              <a:t>28.3.2022</a:t>
            </a:fld>
            <a:endParaRPr lang="fi-FI" noProof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7D5B7C7-69CC-41F1-A31C-819E85863046}" type="datetime1">
              <a:rPr lang="fi-FI" noProof="0" smtClean="0"/>
              <a:t>28.3.2022</a:t>
            </a:fld>
            <a:endParaRPr lang="fi-FI" noProof="0"/>
          </a:p>
        </p:txBody>
      </p:sp>
      <p:sp>
        <p:nvSpPr>
          <p:cNvPr id="9" name="Alatunnisteen paikkamerkki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rtlCol="0"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 rtlCol="0"/>
          <a:lstStyle>
            <a:lvl5pPr>
              <a:defRPr/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11" name="Tekstin paikkamerkki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rtlCol="0"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99E60B-7ED8-43B8-99FC-E1FEE5FE1E15}" type="datetime1">
              <a:rPr lang="fi-FI" noProof="0" smtClean="0"/>
              <a:t>28.3.2022</a:t>
            </a:fld>
            <a:endParaRPr lang="fi-FI" noProof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fi-FI" noProof="0" smtClean="0"/>
              <a:t>‹#›</a:t>
            </a:fld>
            <a:endParaRPr lang="fi-FI" noProof="0"/>
          </a:p>
        </p:txBody>
      </p:sp>
      <p:sp>
        <p:nvSpPr>
          <p:cNvPr id="10" name="Otsikko 9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FAF3B81-AB11-46C5-B560-60520A137AAC}" type="datetime1">
              <a:rPr lang="fi-FI" noProof="0" smtClean="0"/>
              <a:t>28.3.2022</a:t>
            </a:fld>
            <a:endParaRPr lang="fi-FI" noProof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3936EC2-D5CF-43CA-A8B7-E2AFF088C9EA}" type="datetime1">
              <a:rPr lang="fi-FI" noProof="0" smtClean="0"/>
              <a:t>28.3.2022</a:t>
            </a:fld>
            <a:endParaRPr lang="fi-FI" noProof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uorakulmio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rtlCol="0"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 rtlCol="0"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rtlCol="0"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9" name="Päivämäärän paikkamerkki 8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A74B2B-D3E3-4CD2-ADD7-11C41CA8B7C1}" type="datetime1">
              <a:rPr lang="fi-FI" noProof="0" smtClean="0"/>
              <a:t>28.3.2022</a:t>
            </a:fld>
            <a:endParaRPr lang="fi-FI" noProof="0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 rtlCol="0"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 rtl="0"/>
            <a:endParaRPr lang="fi-FI" noProof="0"/>
          </a:p>
        </p:txBody>
      </p:sp>
      <p:sp>
        <p:nvSpPr>
          <p:cNvPr id="11" name="Dian numeron paikkamerkki 10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uorakulmio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rtlCol="0"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Kuvan paikkamerkki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rtlCol="0"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rtlCol="0"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 rtl="0"/>
            <a:fld id="{27B1B820-47C3-43E7-8C5E-7999EF590BCE}" type="datetime1">
              <a:rPr lang="fi-FI" noProof="0" smtClean="0"/>
              <a:t>28.3.2022</a:t>
            </a:fld>
            <a:endParaRPr lang="fi-FI" noProof="0"/>
          </a:p>
        </p:txBody>
      </p:sp>
      <p:sp>
        <p:nvSpPr>
          <p:cNvPr id="9" name="Alatunnisteen paikkamerkki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 rtlCol="0"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 rtl="0"/>
            <a:endParaRPr lang="fi-FI" noProof="0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A7A6979-0714-4377-B894-6BE4C2D6E202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 rtl="0"/>
            <a:fld id="{11B05150-EE34-4B70-ABEC-44C91E21985B}" type="datetime1">
              <a:rPr lang="fi-FI" noProof="0" smtClean="0"/>
              <a:t>28.3.2022</a:t>
            </a:fld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pPr rtl="0"/>
            <a:fld id="{8A7A6979-0714-4377-B894-6BE4C2D6E202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fi-FI" dirty="0"/>
              <a:t>Kasvun ja tuen tarpeet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fi-FI" dirty="0" err="1"/>
              <a:t>Amko</a:t>
            </a:r>
            <a:r>
              <a:rPr lang="fi-FI" dirty="0"/>
              <a:t>/Jenni</a:t>
            </a:r>
          </a:p>
        </p:txBody>
      </p:sp>
    </p:spTree>
    <p:extLst>
      <p:ext uri="{BB962C8B-B14F-4D97-AF65-F5344CB8AC3E}">
        <p14:creationId xmlns:p14="http://schemas.microsoft.com/office/powerpoint/2010/main" val="1194440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C0EC56-F636-5E00-5D24-3BC0C6323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4231" y="260202"/>
            <a:ext cx="8304821" cy="2036983"/>
          </a:xfrm>
        </p:spPr>
        <p:txBody>
          <a:bodyPr>
            <a:normAutofit fontScale="90000"/>
          </a:bodyPr>
          <a:lstStyle/>
          <a:p>
            <a:r>
              <a:rPr lang="fi-FI" dirty="0"/>
              <a:t>Etsi ja poimi kirjasta, mitä käsite tarkoittaa/miten se näyttäytyy ja miten voit tukea asiakasta</a:t>
            </a:r>
            <a:br>
              <a:rPr lang="fi-FI" dirty="0"/>
            </a:br>
            <a:r>
              <a:rPr lang="fi-FI" sz="1600" i="1"/>
              <a:t>(kirjan sivut 196-214/uusi kirja</a:t>
            </a:r>
            <a:br>
              <a:rPr lang="fi-FI" sz="1600" i="1"/>
            </a:br>
            <a:r>
              <a:rPr lang="fi-FI" sz="1600" i="1"/>
              <a:t>119-134/vanhempi kirja)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4CFF60F-0B6B-DFE4-7449-A2E6A7844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4231" y="2638044"/>
            <a:ext cx="8304821" cy="31019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000" dirty="0"/>
              <a:t>ADHD</a:t>
            </a:r>
          </a:p>
          <a:p>
            <a:r>
              <a:rPr lang="fi-FI" sz="2000" dirty="0"/>
              <a:t>Autismikirjo</a:t>
            </a:r>
          </a:p>
          <a:p>
            <a:r>
              <a:rPr lang="fi-FI" sz="2000" dirty="0"/>
              <a:t>Puhe- ja kommunikaatiovaikeudet</a:t>
            </a:r>
          </a:p>
          <a:p>
            <a:r>
              <a:rPr lang="fi-FI" sz="2000" dirty="0"/>
              <a:t>Oppimisen vaikeudet</a:t>
            </a:r>
          </a:p>
          <a:p>
            <a:r>
              <a:rPr lang="fi-FI" sz="2000" dirty="0"/>
              <a:t>Käytöshäiriöt</a:t>
            </a:r>
          </a:p>
        </p:txBody>
      </p:sp>
    </p:spTree>
    <p:extLst>
      <p:ext uri="{BB962C8B-B14F-4D97-AF65-F5344CB8AC3E}">
        <p14:creationId xmlns:p14="http://schemas.microsoft.com/office/powerpoint/2010/main" val="517083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009DB9-A614-60EE-9548-CE7727919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ADHD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55177B-4D4E-22B7-A847-74169298C3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Aktiivisuuden ja tarkkaavuuden häiriö</a:t>
            </a:r>
          </a:p>
          <a:p>
            <a:r>
              <a:rPr lang="fi-FI" dirty="0"/>
              <a:t>Yleinen toimintakykyä heikentävä neuropsykiatrinen häiriö eli häiriö, jolla on hermostollinen perusta ja ilmenee psyykkisinä oireina</a:t>
            </a:r>
          </a:p>
          <a:p>
            <a:r>
              <a:rPr lang="fi-FI" dirty="0"/>
              <a:t>Kaikkia aktiivisuuden ja tarkkaavuuden häiriöitä kutsutaan nykyisin yhteisellä nimellä ADHD</a:t>
            </a:r>
          </a:p>
          <a:p>
            <a:r>
              <a:rPr lang="fi-FI" dirty="0"/>
              <a:t>Ydinoireet tarkkaamattomuus, yliaktiivisuus ja impulsiivisuus: </a:t>
            </a:r>
          </a:p>
        </p:txBody>
      </p:sp>
    </p:spTree>
    <p:extLst>
      <p:ext uri="{BB962C8B-B14F-4D97-AF65-F5344CB8AC3E}">
        <p14:creationId xmlns:p14="http://schemas.microsoft.com/office/powerpoint/2010/main" val="2090842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7B5310-BCE9-013E-8CC3-29BE57B06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7967" y="964692"/>
            <a:ext cx="8002897" cy="1188720"/>
          </a:xfrm>
        </p:spPr>
        <p:txBody>
          <a:bodyPr/>
          <a:lstStyle/>
          <a:p>
            <a:r>
              <a:rPr lang="fi-FI" dirty="0"/>
              <a:t>Miten tukea?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C1A0FE-B335-AFCE-997C-36DE92827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1099" y="2307365"/>
            <a:ext cx="9095576" cy="4252171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fi-FI" dirty="0"/>
              <a:t>Tunnistamalla ja nostamalla esiin voimavaroja ja vahvuuksia</a:t>
            </a:r>
          </a:p>
          <a:p>
            <a:r>
              <a:rPr lang="fi-FI" dirty="0"/>
              <a:t>Suunnittelemalla päiväjärjestyksen ja ympäristön selkeäksi</a:t>
            </a:r>
          </a:p>
          <a:p>
            <a:r>
              <a:rPr lang="fi-FI" dirty="0"/>
              <a:t>Ennakoimalla tilanteita ja kertomalla tulevasta ennakkoon</a:t>
            </a:r>
          </a:p>
          <a:p>
            <a:r>
              <a:rPr lang="fi-FI" dirty="0"/>
              <a:t>Pilkkomalla tehtäviä pienempiin osiin</a:t>
            </a:r>
          </a:p>
          <a:p>
            <a:r>
              <a:rPr lang="fi-FI" dirty="0"/>
              <a:t>Herättämällä tarkkaavaisuuden ja antamalla sen jälkeen selkeän ohjeen</a:t>
            </a:r>
          </a:p>
          <a:p>
            <a:r>
              <a:rPr lang="fi-FI" dirty="0"/>
              <a:t>Pitämällä taukoja </a:t>
            </a:r>
          </a:p>
          <a:p>
            <a:r>
              <a:rPr lang="fi-FI" dirty="0"/>
              <a:t>Antamalla välitöntä palautetta, näkemällä hyvän lapsessa, antamalla vanhemmille myönteistä palautetta päivittäin</a:t>
            </a:r>
          </a:p>
          <a:p>
            <a:r>
              <a:rPr lang="fi-FI" dirty="0"/>
              <a:t>Käyttämällä erilaisia palkitsemisen tapoja</a:t>
            </a:r>
          </a:p>
          <a:p>
            <a:r>
              <a:rPr lang="fi-FI" dirty="0"/>
              <a:t>Mahdollistamalla </a:t>
            </a:r>
            <a:r>
              <a:rPr lang="fi-FI" dirty="0" err="1"/>
              <a:t>riehumis-ja</a:t>
            </a:r>
            <a:r>
              <a:rPr lang="fi-FI" dirty="0"/>
              <a:t> peuhuleikit aikuisen valvonnassa</a:t>
            </a:r>
          </a:p>
          <a:p>
            <a:r>
              <a:rPr lang="fi-FI" dirty="0"/>
              <a:t>Pysymällä leikkitilanteissa lähellä</a:t>
            </a:r>
          </a:p>
          <a:p>
            <a:r>
              <a:rPr lang="fi-FI" dirty="0"/>
              <a:t>Vaatimalla rauhoittumista ja itsehillintää tarvittaessa, Ohjaamalla toiseen tilaan rauhoittumaan</a:t>
            </a:r>
          </a:p>
        </p:txBody>
      </p:sp>
    </p:spTree>
    <p:extLst>
      <p:ext uri="{BB962C8B-B14F-4D97-AF65-F5344CB8AC3E}">
        <p14:creationId xmlns:p14="http://schemas.microsoft.com/office/powerpoint/2010/main" val="1767425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027590-B225-9C2A-E1EA-7202196C6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6116" y="447107"/>
            <a:ext cx="7700974" cy="800532"/>
          </a:xfrm>
        </p:spPr>
        <p:txBody>
          <a:bodyPr/>
          <a:lstStyle/>
          <a:p>
            <a:r>
              <a:rPr lang="fi-FI" dirty="0"/>
              <a:t>Oppimisen vaikeudet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E41ACA-5A87-AFC4-4ECD-DBD98272A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590" y="1545365"/>
            <a:ext cx="8218557" cy="501417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Lukemisen ja kirjoittamaan oppimisen vaikeudet esim. Kirjainten sekoittumisena tai lukemisen hitautena</a:t>
            </a:r>
          </a:p>
          <a:p>
            <a:pPr marL="0" indent="0">
              <a:buNone/>
            </a:pPr>
            <a:r>
              <a:rPr lang="fi-FI" dirty="0"/>
              <a:t>--&gt; keskustelu/kielen käyttäminen monipuolisesti, lukeminen, </a:t>
            </a:r>
            <a:r>
              <a:rPr lang="fi-FI" dirty="0" err="1"/>
              <a:t>sadutus</a:t>
            </a:r>
            <a:r>
              <a:rPr lang="fi-FI" dirty="0"/>
              <a:t>/</a:t>
            </a:r>
            <a:r>
              <a:rPr lang="fi-FI" dirty="0" err="1"/>
              <a:t>loruttelu</a:t>
            </a:r>
            <a:r>
              <a:rPr lang="fi-FI" dirty="0"/>
              <a:t>/laulut, kielellä leikkimisellä, äänteiden ja kirjainten tunnistamisella, erilaisilla tietokonepeleillä</a:t>
            </a:r>
          </a:p>
          <a:p>
            <a:r>
              <a:rPr lang="fi-FI" dirty="0"/>
              <a:t>Matemaattiset oppimisvaikeudet esim. Lukumäärien ymmärtämisen vaikeus</a:t>
            </a:r>
          </a:p>
          <a:p>
            <a:pPr marL="0" indent="0">
              <a:buNone/>
            </a:pPr>
            <a:r>
              <a:rPr lang="fi-FI" dirty="0"/>
              <a:t>--&gt; innostuksen herättäminen, lautapelit, tutkiminen</a:t>
            </a:r>
          </a:p>
          <a:p>
            <a:r>
              <a:rPr lang="fi-FI" dirty="0"/>
              <a:t>Hahmottamisen vaikeudet, erilaisia vaikeuksia hahmottaa asiat/esineet, tekstit/kuviot, paikat, toimintatavat, etäisyydet, suunnat, sijainnit</a:t>
            </a:r>
          </a:p>
          <a:p>
            <a:pPr marL="0" indent="0">
              <a:buNone/>
            </a:pPr>
            <a:r>
              <a:rPr lang="fi-FI" dirty="0"/>
              <a:t>--&gt; kannustus piirtämiseen, rakenteluun, askarteluun, tehtävien pilkkominen, tarvittaessa tehtävien helpottaminen</a:t>
            </a:r>
          </a:p>
          <a:p>
            <a:r>
              <a:rPr lang="fi-FI" dirty="0"/>
              <a:t>Motoriset vaikeudet, </a:t>
            </a:r>
            <a:r>
              <a:rPr lang="fi-FI" dirty="0" err="1"/>
              <a:t>esim</a:t>
            </a:r>
            <a:r>
              <a:rPr lang="fi-FI" dirty="0"/>
              <a:t> vaikeus säädellä omaa voimaa, liikerataa tai tempoa, epätyypilliset liikemallit, vaikeudet urheilusuorituksissa, hienomotoriikan kehittymättömyys</a:t>
            </a:r>
          </a:p>
          <a:p>
            <a:pPr marL="0" indent="0">
              <a:buNone/>
            </a:pPr>
            <a:r>
              <a:rPr lang="fi-FI" dirty="0"/>
              <a:t>--&gt; innostaminen, kannustaminen oman toimintakyvyn mukaan</a:t>
            </a:r>
          </a:p>
        </p:txBody>
      </p:sp>
    </p:spTree>
    <p:extLst>
      <p:ext uri="{BB962C8B-B14F-4D97-AF65-F5344CB8AC3E}">
        <p14:creationId xmlns:p14="http://schemas.microsoft.com/office/powerpoint/2010/main" val="2183451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6403D9-F57A-903B-454B-497C8C17F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autismikirjo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C4DC9B-B89F-5B6D-8721-F53A0800C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Keskushermoston neurobiologinen kehityshäiriö</a:t>
            </a:r>
          </a:p>
          <a:p>
            <a:r>
              <a:rPr lang="fi-FI" dirty="0"/>
              <a:t>Laaja-alaiset haasteet kehityksessä</a:t>
            </a:r>
          </a:p>
          <a:p>
            <a:r>
              <a:rPr lang="fi-FI" dirty="0"/>
              <a:t>Pääoireet: sosiaalisen kommunikaation ja vuorovaikutuksen poikkeavuudet, rajoittuneet ja toistavat käytöstavat, kiinnostuksen kohteet ja toiminnat sekä aistitoimintojen poikkeavuudet</a:t>
            </a:r>
          </a:p>
          <a:p>
            <a:pPr marL="0" indent="0">
              <a:buNone/>
            </a:pPr>
            <a:r>
              <a:rPr lang="fi-FI" dirty="0"/>
              <a:t>--&gt; selkeä päiväjärjestys, asioiden jäsentäminen pieniin, helposti seurattaviin asioihin, selkeä palaute toiminnasta, kehitystä tukevat rajat</a:t>
            </a:r>
          </a:p>
        </p:txBody>
      </p:sp>
    </p:spTree>
    <p:extLst>
      <p:ext uri="{BB962C8B-B14F-4D97-AF65-F5344CB8AC3E}">
        <p14:creationId xmlns:p14="http://schemas.microsoft.com/office/powerpoint/2010/main" val="1691823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AEEE1B-C0E0-6475-8131-57B1CEDFC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Puhe- ja kommunikaatiovaikeudet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88CE6C-FDD6-A76F-1B87-1DF3E609E2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Viivästynyt kielenkehitys</a:t>
            </a:r>
          </a:p>
          <a:p>
            <a:r>
              <a:rPr lang="fi-FI" dirty="0"/>
              <a:t>Kehityksellinen kielihäiriö</a:t>
            </a:r>
          </a:p>
          <a:p>
            <a:r>
              <a:rPr lang="fi-FI" dirty="0"/>
              <a:t>Valikoiva puhumattomuus eli mutismi</a:t>
            </a:r>
          </a:p>
          <a:p>
            <a:r>
              <a:rPr lang="fi-FI" dirty="0"/>
              <a:t>Änkytys</a:t>
            </a:r>
          </a:p>
          <a:p>
            <a:r>
              <a:rPr lang="fi-FI" dirty="0"/>
              <a:t>Äännevirheet</a:t>
            </a:r>
          </a:p>
          <a:p>
            <a:pPr marL="0" indent="0">
              <a:buNone/>
            </a:pPr>
            <a:r>
              <a:rPr lang="fi-FI" dirty="0"/>
              <a:t>--&gt; rauhalliset kommunikaatiotilanteet, katsekontakti, selkeä puhe, kärsivällisyys ja ajan antaminen vastatessa, eleiden/ilmeiden ja kehonkielen käyttäminen, hyväksyntä, myönteisyys, apuvälineet kommunikoinnissa, yhteistyö</a:t>
            </a:r>
          </a:p>
        </p:txBody>
      </p:sp>
    </p:spTree>
    <p:extLst>
      <p:ext uri="{BB962C8B-B14F-4D97-AF65-F5344CB8AC3E}">
        <p14:creationId xmlns:p14="http://schemas.microsoft.com/office/powerpoint/2010/main" val="4027260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CA3D84-B244-83CA-BF59-610519623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käytöshäiriöt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CD8B6C-B669-6F64-AC9D-A22FD94D8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Ohimeneviä tai pysyväksi muodostuneita käytöksen muotoja</a:t>
            </a:r>
          </a:p>
          <a:p>
            <a:r>
              <a:rPr lang="fi-FI" dirty="0"/>
              <a:t>Pitkäaikaista, laaja-alaista toisten oikeuksista ja hyvinvoinnista, normeista ja säännöistä piittaamatonta käyttäytymistä</a:t>
            </a:r>
          </a:p>
          <a:p>
            <a:r>
              <a:rPr lang="fi-FI" dirty="0"/>
              <a:t>Käytös on epäsosiaalista, aggressiivista, uhmakasta ja sääntöjä rikkovaa. Poikkeaa tavanomaisesta lapsen kehitykseen/temperamenttiin liittyvästä vallattomuudesta tai murrosikäisen kapinoinnista</a:t>
            </a:r>
          </a:p>
          <a:p>
            <a:pPr marL="0" indent="0">
              <a:buNone/>
            </a:pPr>
            <a:r>
              <a:rPr lang="fi-FI" dirty="0"/>
              <a:t>--&gt; hyvän huomaaminen, lapsen vahvuuksien korostaminen, selkeän palautteen antaminen, rajojen asettaminen, mielekkään tekemisen järjestäminen, yhteistyön tekeminen, alkuperäinen tuen tarpeen tunnistaminen</a:t>
            </a:r>
          </a:p>
        </p:txBody>
      </p:sp>
    </p:spTree>
    <p:extLst>
      <p:ext uri="{BB962C8B-B14F-4D97-AF65-F5344CB8AC3E}">
        <p14:creationId xmlns:p14="http://schemas.microsoft.com/office/powerpoint/2010/main" val="401910864"/>
      </p:ext>
    </p:extLst>
  </p:cSld>
  <p:clrMapOvr>
    <a:masterClrMapping/>
  </p:clrMapOvr>
</p:sld>
</file>

<file path=ppt/theme/theme1.xml><?xml version="1.0" encoding="utf-8"?>
<a:theme xmlns:a="http://schemas.openxmlformats.org/drawingml/2006/main" name="Pakkaus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TF00001246</Template>
  <TotalTime>0</TotalTime>
  <Words>1</Words>
  <Application>Microsoft Office PowerPoint</Application>
  <PresentationFormat>Laajakuva</PresentationFormat>
  <Paragraphs>1</Paragraphs>
  <Slides>8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Pakkaus</vt:lpstr>
      <vt:lpstr>Kasvun ja tuen tarpeet</vt:lpstr>
      <vt:lpstr>Etsi ja poimi kirjasta, mitä käsite tarkoittaa/miten se näyttäytyy ja miten voit tukea asiakasta (kirjan sivut 196-214/uusi kirja 119-134/vanhempi kirja)</vt:lpstr>
      <vt:lpstr>ADHD</vt:lpstr>
      <vt:lpstr>Miten tukea?</vt:lpstr>
      <vt:lpstr>Oppimisen vaikeudet</vt:lpstr>
      <vt:lpstr>autismikirjo</vt:lpstr>
      <vt:lpstr>Puhe- ja kommunikaatiovaikeudet</vt:lpstr>
      <vt:lpstr>käytöshäiriöt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944</cp:revision>
  <dcterms:created xsi:type="dcterms:W3CDTF">2022-03-25T12:59:57Z</dcterms:created>
  <dcterms:modified xsi:type="dcterms:W3CDTF">2022-03-28T08:20:04Z</dcterms:modified>
</cp:coreProperties>
</file>