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6000" dirty="0" smtClean="0"/>
              <a:t>itsemääräämisoikeus</a:t>
            </a:r>
            <a:endParaRPr lang="fi-FI" sz="600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				Johanna </a:t>
            </a:r>
            <a:r>
              <a:rPr lang="fi-FI" dirty="0" err="1" smtClean="0"/>
              <a:t>paronen</a:t>
            </a:r>
            <a:r>
              <a:rPr lang="fi-FI" dirty="0" smtClean="0"/>
              <a:t>	</a:t>
            </a:r>
          </a:p>
          <a:p>
            <a:r>
              <a:rPr lang="fi-FI" dirty="0" smtClean="0"/>
              <a:t>					kasvu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5158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9790792" cy="5382689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400" dirty="0"/>
              <a:t/>
            </a:r>
            <a:br>
              <a:rPr lang="fi-FI" sz="4400" dirty="0"/>
            </a:br>
            <a:r>
              <a:rPr lang="fi-FI" sz="4000" dirty="0" smtClean="0"/>
              <a:t>Mitä tarkoittaa itsemääräämisoikeus?</a:t>
            </a:r>
            <a:br>
              <a:rPr lang="fi-FI" sz="4000" dirty="0" smtClean="0"/>
            </a:br>
            <a:r>
              <a:rPr lang="fi-FI" sz="4000" dirty="0"/>
              <a:t/>
            </a:r>
            <a:br>
              <a:rPr lang="fi-FI" sz="4000" dirty="0"/>
            </a:br>
            <a:r>
              <a:rPr lang="fi-FI" sz="4000" dirty="0" smtClean="0"/>
              <a:t>Mihin </a:t>
            </a:r>
            <a:r>
              <a:rPr lang="fi-FI" sz="4000" dirty="0" smtClean="0"/>
              <a:t>se liittyy?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3798" y="1212805"/>
            <a:ext cx="3228975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978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5156266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Asiakkaalla on oikeus päättää itseään koskevista asioista ja tehdä omaan elämäänsä liittyviä valintoja.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Hänen toivomuksiaan ja mielipiteitään pitää kuulla.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9735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9189" y="1114698"/>
            <a:ext cx="4049486" cy="3587932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3735977" y="5259977"/>
            <a:ext cx="4162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dirty="0" smtClean="0"/>
              <a:t>Ei ole aina ihan helppoa ja yksinkertaista…. Voi, voi….eettinen probleemi.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480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375466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Pohdittavaa: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Mitä tarkoitetaan eettisellä osaamisella?</a:t>
            </a:r>
            <a:br>
              <a:rPr lang="fi-FI" sz="3600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4000" dirty="0" smtClean="0"/>
              <a:t>Miten itsemääräämisoikeus liittyy eettiseen osaamiseen?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723" y="4473347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792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6314507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Eettinen osaaminen on päätöksentekoa hyvän ja pahan, oikean ja väärän välillä.</a:t>
            </a: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777" y="3679235"/>
            <a:ext cx="1914525" cy="2390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56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4"/>
            <a:ext cx="10178322" cy="5347855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Eettinen osaaminen perustuu arvoihin.</a:t>
            </a:r>
            <a:br>
              <a:rPr lang="fi-FI" dirty="0" smtClean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sz="3600" dirty="0" smtClean="0"/>
              <a:t>-ihmisarvo</a:t>
            </a:r>
            <a:br>
              <a:rPr lang="fi-FI" sz="3600" dirty="0" smtClean="0"/>
            </a:br>
            <a:r>
              <a:rPr lang="fi-FI" sz="3600" dirty="0" smtClean="0"/>
              <a:t>-itsemääräämisoikeus</a:t>
            </a:r>
            <a:br>
              <a:rPr lang="fi-FI" sz="3600" dirty="0" smtClean="0"/>
            </a:br>
            <a:r>
              <a:rPr lang="fi-FI" sz="3600" dirty="0" smtClean="0"/>
              <a:t>-oikeudenmukaisuus</a:t>
            </a:r>
            <a:br>
              <a:rPr lang="fi-FI" sz="3600" dirty="0" smtClean="0"/>
            </a:br>
            <a:r>
              <a:rPr lang="fi-FI" sz="3600" dirty="0" smtClean="0"/>
              <a:t>tasa-arvo</a:t>
            </a:r>
            <a:br>
              <a:rPr lang="fi-FI" sz="3600" dirty="0" smtClean="0"/>
            </a:br>
            <a:r>
              <a:rPr lang="fi-FI" sz="3600" dirty="0" smtClean="0"/>
              <a:t>-vastuullisuus</a:t>
            </a:r>
            <a:br>
              <a:rPr lang="fi-FI" sz="3600" dirty="0" smtClean="0"/>
            </a:br>
            <a:r>
              <a:rPr lang="fi-FI" sz="3600" dirty="0" smtClean="0"/>
              <a:t>-yhteisöllisyys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90453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6392884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Eettinen osaaminen perustuu normeihin eli käyttäytymissääntöihin.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Esim. Ohjaaja kohtelee hyvin ja arvokkaasti jokaista ihmistä, ohjattavaansa. Ohjaaja kunnioittaa ihmisen itsemääräämisoikeutta. 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1079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95221" y="382384"/>
            <a:ext cx="10178322" cy="6079375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Eettinen osaaminen perustuu ihmiskäsitykseen.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Millainen ihminen on? Mikä puoli ihmisessä painottuu ja on tärkeä?</a:t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r>
              <a:rPr lang="fi-FI" sz="3600" dirty="0" smtClean="0"/>
              <a:t>Pohdittavaa: lapsi / nuori: mikä painottuu?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2453" y="4775834"/>
            <a:ext cx="2714625" cy="1685925"/>
          </a:xfrm>
          <a:prstGeom prst="rect">
            <a:avLst/>
          </a:prstGeom>
        </p:spPr>
      </p:pic>
      <p:pic>
        <p:nvPicPr>
          <p:cNvPr id="4" name="Kuva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2031" y="4861559"/>
            <a:ext cx="2857500" cy="16002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9390" y="4861559"/>
            <a:ext cx="24384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37426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71</TotalTime>
  <Words>185</Words>
  <Application>Microsoft Office PowerPoint</Application>
  <PresentationFormat>Laajakuva</PresentationFormat>
  <Paragraphs>11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Gill Sans MT</vt:lpstr>
      <vt:lpstr>Impact</vt:lpstr>
      <vt:lpstr>Badge</vt:lpstr>
      <vt:lpstr>itsemääräämisoikeus</vt:lpstr>
      <vt:lpstr>     Mitä tarkoittaa itsemääräämisoikeus?  Mihin se liittyy?  </vt:lpstr>
      <vt:lpstr>Asiakkaalla on oikeus päättää itseään koskevista asioista ja tehdä omaan elämäänsä liittyviä valintoja.  Hänen toivomuksiaan ja mielipiteitään pitää kuulla.</vt:lpstr>
      <vt:lpstr>PowerPoint-esitys</vt:lpstr>
      <vt:lpstr>Pohdittavaa:  Mitä tarkoitetaan eettisellä osaamisella?  Miten itsemääräämisoikeus liittyy eettiseen osaamiseen?  </vt:lpstr>
      <vt:lpstr> Eettinen osaaminen on päätöksentekoa hyvän ja pahan, oikean ja väärän välillä.</vt:lpstr>
      <vt:lpstr>Eettinen osaaminen perustuu arvoihin.  -ihmisarvo -itsemääräämisoikeus -oikeudenmukaisuus tasa-arvo -vastuullisuus -yhteisöllisyys</vt:lpstr>
      <vt:lpstr>Eettinen osaaminen perustuu normeihin eli käyttäytymissääntöihin.    Esim. Ohjaaja kohtelee hyvin ja arvokkaasti jokaista ihmistä, ohjattavaansa. Ohjaaja kunnioittaa ihmisen itsemääräämisoikeutta. </vt:lpstr>
      <vt:lpstr>Eettinen osaaminen perustuu ihmiskäsitykseen.  Millainen ihminen on? Mikä puoli ihmisessä painottuu ja on tärkeä?  Pohdittavaa: lapsi / nuori: mikä painottuu? 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itsemääräämisoikeus</dc:title>
  <dc:creator>Paronen Johanna</dc:creator>
  <cp:lastModifiedBy>Paronen Johanna</cp:lastModifiedBy>
  <cp:revision>20</cp:revision>
  <dcterms:created xsi:type="dcterms:W3CDTF">2020-09-17T05:47:36Z</dcterms:created>
  <dcterms:modified xsi:type="dcterms:W3CDTF">2020-09-17T17:22:18Z</dcterms:modified>
</cp:coreProperties>
</file>