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88" d="100"/>
          <a:sy n="88" d="100"/>
        </p:scale>
        <p:origin x="403" y="6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9/11/2020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9/11/2020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9/11/2020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9/11/2020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9/11/2020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9/11/2020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9/11/2020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9/11/2020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9/11/2020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9/11/2020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9/11/2020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9/11/2020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tunneetsivat3.oph.oodles.fi/" TargetMode="External"/><Relationship Id="rId2" Type="http://schemas.openxmlformats.org/officeDocument/2006/relationships/hyperlink" Target="https://www.nyyti.fi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mieli.fi/" TargetMode="External"/><Relationship Id="rId4" Type="http://schemas.openxmlformats.org/officeDocument/2006/relationships/hyperlink" Target="http://www.pikitoimintamalli.fi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4513B63-5C8E-45A6-A4FB-C7E22E20AC1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Tunnekasvatus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B5B57BF8-925A-4089-9DF3-E3E861EC482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110920</a:t>
            </a:r>
          </a:p>
        </p:txBody>
      </p:sp>
    </p:spTree>
    <p:extLst>
      <p:ext uri="{BB962C8B-B14F-4D97-AF65-F5344CB8AC3E}">
        <p14:creationId xmlns:p14="http://schemas.microsoft.com/office/powerpoint/2010/main" val="1101261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1B4BE9F-3BB7-421A-82A3-D2157DC045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Palaute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1F9989B-3B99-49A1-8579-FF9402EC24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2662873"/>
            <a:ext cx="7729728" cy="3101983"/>
          </a:xfrm>
        </p:spPr>
        <p:txBody>
          <a:bodyPr/>
          <a:lstStyle/>
          <a:p>
            <a:pPr marL="0" indent="0">
              <a:buNone/>
            </a:pPr>
            <a:r>
              <a:rPr lang="fi-FI" dirty="0"/>
              <a:t>  </a:t>
            </a:r>
          </a:p>
        </p:txBody>
      </p:sp>
      <p:cxnSp>
        <p:nvCxnSpPr>
          <p:cNvPr id="7" name="Suora yhdysviiva 6">
            <a:extLst>
              <a:ext uri="{FF2B5EF4-FFF2-40B4-BE49-F238E27FC236}">
                <a16:creationId xmlns:a16="http://schemas.microsoft.com/office/drawing/2014/main" id="{FB6FE5EF-2A5A-4C23-BB8E-A49A0A5D7220}"/>
              </a:ext>
            </a:extLst>
          </p:cNvPr>
          <p:cNvCxnSpPr>
            <a:cxnSpLocks/>
          </p:cNvCxnSpPr>
          <p:nvPr/>
        </p:nvCxnSpPr>
        <p:spPr>
          <a:xfrm>
            <a:off x="5947576" y="2662873"/>
            <a:ext cx="0" cy="307715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uora yhdysviiva 8">
            <a:extLst>
              <a:ext uri="{FF2B5EF4-FFF2-40B4-BE49-F238E27FC236}">
                <a16:creationId xmlns:a16="http://schemas.microsoft.com/office/drawing/2014/main" id="{6D020831-876B-40FD-A597-60B6F7B489DB}"/>
              </a:ext>
            </a:extLst>
          </p:cNvPr>
          <p:cNvCxnSpPr>
            <a:cxnSpLocks/>
          </p:cNvCxnSpPr>
          <p:nvPr/>
        </p:nvCxnSpPr>
        <p:spPr>
          <a:xfrm>
            <a:off x="3726511" y="4181084"/>
            <a:ext cx="473897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kstiruutu 13">
            <a:extLst>
              <a:ext uri="{FF2B5EF4-FFF2-40B4-BE49-F238E27FC236}">
                <a16:creationId xmlns:a16="http://schemas.microsoft.com/office/drawing/2014/main" id="{7BF6D4C2-6946-4B7D-8858-5F267340815C}"/>
              </a:ext>
            </a:extLst>
          </p:cNvPr>
          <p:cNvSpPr txBox="1"/>
          <p:nvPr/>
        </p:nvSpPr>
        <p:spPr>
          <a:xfrm>
            <a:off x="4094950" y="2758930"/>
            <a:ext cx="147891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Mitä jäi tunnekasvatuksesta mieleen?</a:t>
            </a:r>
          </a:p>
        </p:txBody>
      </p:sp>
      <p:sp>
        <p:nvSpPr>
          <p:cNvPr id="15" name="Tekstiruutu 14">
            <a:extLst>
              <a:ext uri="{FF2B5EF4-FFF2-40B4-BE49-F238E27FC236}">
                <a16:creationId xmlns:a16="http://schemas.microsoft.com/office/drawing/2014/main" id="{38C32603-80C5-4D13-B63D-28F4613CC0C1}"/>
              </a:ext>
            </a:extLst>
          </p:cNvPr>
          <p:cNvSpPr txBox="1"/>
          <p:nvPr/>
        </p:nvSpPr>
        <p:spPr>
          <a:xfrm>
            <a:off x="6456458" y="2927084"/>
            <a:ext cx="138480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Mitä olisit toivonut lisää?</a:t>
            </a:r>
          </a:p>
        </p:txBody>
      </p:sp>
      <p:sp>
        <p:nvSpPr>
          <p:cNvPr id="16" name="Tekstiruutu 15">
            <a:extLst>
              <a:ext uri="{FF2B5EF4-FFF2-40B4-BE49-F238E27FC236}">
                <a16:creationId xmlns:a16="http://schemas.microsoft.com/office/drawing/2014/main" id="{2B28BF58-EDC3-4547-A4FB-FCBA27C085D4}"/>
              </a:ext>
            </a:extLst>
          </p:cNvPr>
          <p:cNvSpPr txBox="1"/>
          <p:nvPr/>
        </p:nvSpPr>
        <p:spPr>
          <a:xfrm>
            <a:off x="4094950" y="4714401"/>
            <a:ext cx="17890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Opetustyylin plussat</a:t>
            </a:r>
          </a:p>
        </p:txBody>
      </p:sp>
      <p:sp>
        <p:nvSpPr>
          <p:cNvPr id="17" name="Tekstiruutu 16">
            <a:extLst>
              <a:ext uri="{FF2B5EF4-FFF2-40B4-BE49-F238E27FC236}">
                <a16:creationId xmlns:a16="http://schemas.microsoft.com/office/drawing/2014/main" id="{5A0AE033-EFA1-40B4-913F-472C3C661F8B}"/>
              </a:ext>
            </a:extLst>
          </p:cNvPr>
          <p:cNvSpPr txBox="1"/>
          <p:nvPr/>
        </p:nvSpPr>
        <p:spPr>
          <a:xfrm>
            <a:off x="6520070" y="4690546"/>
            <a:ext cx="17784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Kehitysideoita opetukseen</a:t>
            </a:r>
          </a:p>
        </p:txBody>
      </p:sp>
    </p:spTree>
    <p:extLst>
      <p:ext uri="{BB962C8B-B14F-4D97-AF65-F5344CB8AC3E}">
        <p14:creationId xmlns:p14="http://schemas.microsoft.com/office/powerpoint/2010/main" val="3590614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CC61230-29A7-4C1E-857C-1205330636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Aamupäivän aikataulu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02D5250-BA34-43CC-85B4-AF0F998B72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 Edellisviikon koonti: harjoitukset ja vinkit tunnetaidot videolta</a:t>
            </a:r>
          </a:p>
          <a:p>
            <a:r>
              <a:rPr lang="fi-FI" dirty="0"/>
              <a:t>Ryhmätyöskentely: Aito kohtaaminen- tilanteet ja niiden purku</a:t>
            </a:r>
          </a:p>
          <a:p>
            <a:r>
              <a:rPr lang="fi-FI" dirty="0"/>
              <a:t>Kehonkuvapiirros ja värikoodit</a:t>
            </a:r>
          </a:p>
          <a:p>
            <a:r>
              <a:rPr lang="fi-FI" dirty="0"/>
              <a:t>Materiaalivinkit</a:t>
            </a:r>
          </a:p>
          <a:p>
            <a:r>
              <a:rPr lang="fi-FI" dirty="0"/>
              <a:t>Palaute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22279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8B50A26-8A58-4C9B-8B93-20435AE251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4259" y="2554953"/>
            <a:ext cx="7729728" cy="1188720"/>
          </a:xfrm>
        </p:spPr>
        <p:txBody>
          <a:bodyPr/>
          <a:lstStyle/>
          <a:p>
            <a:r>
              <a:rPr lang="fi-FI" dirty="0"/>
              <a:t>Värikoodit, mikä väri kuvaa sinun fiilistä nyt?</a:t>
            </a:r>
          </a:p>
        </p:txBody>
      </p:sp>
    </p:spTree>
    <p:extLst>
      <p:ext uri="{BB962C8B-B14F-4D97-AF65-F5344CB8AC3E}">
        <p14:creationId xmlns:p14="http://schemas.microsoft.com/office/powerpoint/2010/main" val="576516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BF1D395-E93F-4900-95F6-31B1D72643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23313" y="2112065"/>
            <a:ext cx="8438454" cy="2633869"/>
          </a:xfrm>
        </p:spPr>
        <p:txBody>
          <a:bodyPr>
            <a:normAutofit/>
          </a:bodyPr>
          <a:lstStyle/>
          <a:p>
            <a:r>
              <a:rPr lang="fi-FI" dirty="0"/>
              <a:t>Miltä viime viikon perjantain </a:t>
            </a:r>
            <a:r>
              <a:rPr lang="fi-FI" dirty="0" err="1"/>
              <a:t>rentoutumis</a:t>
            </a:r>
            <a:r>
              <a:rPr lang="fi-FI" dirty="0"/>
              <a:t>/keskittymisharjoitukset tuntuivat?</a:t>
            </a:r>
          </a:p>
        </p:txBody>
      </p:sp>
    </p:spTree>
    <p:extLst>
      <p:ext uri="{BB962C8B-B14F-4D97-AF65-F5344CB8AC3E}">
        <p14:creationId xmlns:p14="http://schemas.microsoft.com/office/powerpoint/2010/main" val="3162940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0B07D48-5B11-4C99-98B9-94E845B187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Vinkit mitä tunnetaidot on- videolta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C48B40C-23DB-4431-A35B-8B6E0DCC85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Lempeä katse</a:t>
            </a:r>
          </a:p>
          <a:p>
            <a:r>
              <a:rPr lang="fi-FI" dirty="0" smtClean="0"/>
              <a:t>Esimerkillinen käytös</a:t>
            </a:r>
          </a:p>
          <a:p>
            <a:r>
              <a:rPr lang="fi-FI" dirty="0" smtClean="0"/>
              <a:t>Tilan ja ajan antaminen</a:t>
            </a:r>
          </a:p>
          <a:p>
            <a:r>
              <a:rPr lang="fi-FI" dirty="0" smtClean="0"/>
              <a:t>Tunteiden sanottaminen</a:t>
            </a:r>
          </a:p>
          <a:p>
            <a:r>
              <a:rPr lang="fi-FI" dirty="0" smtClean="0"/>
              <a:t>Rauhallinen, syvä hengitys</a:t>
            </a:r>
          </a:p>
          <a:p>
            <a:r>
              <a:rPr lang="fi-FI" dirty="0" smtClean="0"/>
              <a:t>Myönteinen kosketus</a:t>
            </a:r>
          </a:p>
          <a:p>
            <a:r>
              <a:rPr lang="fi-FI" dirty="0" smtClean="0"/>
              <a:t>Mallittaminen, tunteet sallittuja myös aikuiselle</a:t>
            </a:r>
          </a:p>
          <a:p>
            <a:r>
              <a:rPr lang="fi-FI" dirty="0" smtClean="0"/>
              <a:t>Omien </a:t>
            </a:r>
            <a:r>
              <a:rPr lang="fi-FI" smtClean="0"/>
              <a:t>tunnetaitojen vahvistaminen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06853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1F3CD6F-3AC6-420B-8FB9-F4B72AFC3B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Kiertävä ryhmätyöskentely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BF37B93-A40B-4562-9315-0DFC86456A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8 pistettä, joissa jokaisessa vuoropuhelu/tilanne</a:t>
            </a:r>
          </a:p>
          <a:p>
            <a:r>
              <a:rPr lang="fi-FI" dirty="0"/>
              <a:t>3-4 henkilön ryhmät</a:t>
            </a:r>
          </a:p>
          <a:p>
            <a:r>
              <a:rPr lang="fi-FI" dirty="0"/>
              <a:t>Noin 5 min aikaa jokaisella pisteellä</a:t>
            </a:r>
          </a:p>
          <a:p>
            <a:r>
              <a:rPr lang="fi-FI" dirty="0"/>
              <a:t>Lukekaa tilanne/vuoropuhelu ja miettikää, miten aikuisen/sinun toimintaa pitäisi muuttaa, jotta vastapuolen tarpeet ja tunteet tulee kohdatuksi</a:t>
            </a:r>
          </a:p>
          <a:p>
            <a:r>
              <a:rPr lang="fi-FI" dirty="0"/>
              <a:t>Kirjoittakaa ajatukset pisteellä olevalle paperille</a:t>
            </a:r>
          </a:p>
          <a:p>
            <a:r>
              <a:rPr lang="fi-FI" dirty="0"/>
              <a:t>Seuraava ryhmä täydentää </a:t>
            </a:r>
          </a:p>
          <a:p>
            <a:r>
              <a:rPr lang="fi-FI" dirty="0"/>
              <a:t>Lopuksi puretaan tilanteet keskustelemalla</a:t>
            </a:r>
          </a:p>
        </p:txBody>
      </p:sp>
    </p:spTree>
    <p:extLst>
      <p:ext uri="{BB962C8B-B14F-4D97-AF65-F5344CB8AC3E}">
        <p14:creationId xmlns:p14="http://schemas.microsoft.com/office/powerpoint/2010/main" val="1366615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05EC8FB-6349-4CBB-A8E4-FFC166AE70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Kehonkuvapiirros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3891479-318E-454A-A4A0-005E98A301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Kirjoita tai piirrä, missä seuraavat tunteet tuntuvat kehossasi</a:t>
            </a:r>
          </a:p>
          <a:p>
            <a:r>
              <a:rPr lang="fi-FI" dirty="0"/>
              <a:t>Värejä saa myös käyttää</a:t>
            </a:r>
          </a:p>
          <a:p>
            <a:r>
              <a:rPr lang="fi-FI" dirty="0"/>
              <a:t>Ilo, viha, jännitys, häpeä, ahdistus, onnellisuus</a:t>
            </a:r>
          </a:p>
        </p:txBody>
      </p:sp>
    </p:spTree>
    <p:extLst>
      <p:ext uri="{BB962C8B-B14F-4D97-AF65-F5344CB8AC3E}">
        <p14:creationId xmlns:p14="http://schemas.microsoft.com/office/powerpoint/2010/main" val="136677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E382243-5F55-4BB3-B212-461ED82806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Värikoodit, mikä fiilis nyt?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69E4536-B75E-47CB-80E1-7EBB8AD14C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Värikoodeja voi käyttää kaikenikäisten kanssa</a:t>
            </a:r>
          </a:p>
          <a:p>
            <a:r>
              <a:rPr lang="fi-FI" dirty="0"/>
              <a:t>Auttaa seuraamaan tunnetilojen vaihtelua ja tulkitsemaan tunteita värien kautta</a:t>
            </a:r>
          </a:p>
          <a:p>
            <a:r>
              <a:rPr lang="fi-FI" dirty="0"/>
              <a:t>Värit voi suunnitella itse tai pienten lasten kanssa käytetään paljon liikennevalojen värejä esim. hermostumisen/kiukun sietämisessä ja ymmärtämisessä</a:t>
            </a:r>
          </a:p>
        </p:txBody>
      </p:sp>
    </p:spTree>
    <p:extLst>
      <p:ext uri="{BB962C8B-B14F-4D97-AF65-F5344CB8AC3E}">
        <p14:creationId xmlns:p14="http://schemas.microsoft.com/office/powerpoint/2010/main" val="657522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F62E50F-CE95-481B-B89F-E9115E9DC3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1623" y="543273"/>
            <a:ext cx="7342234" cy="959524"/>
          </a:xfrm>
        </p:spPr>
        <p:txBody>
          <a:bodyPr/>
          <a:lstStyle/>
          <a:p>
            <a:r>
              <a:rPr lang="fi-FI" dirty="0"/>
              <a:t>Tunnekasvatuksen materiaaleja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DAF90F0-85F1-4F30-8F30-A60BE225E0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51623" y="1781092"/>
            <a:ext cx="7877887" cy="3864334"/>
          </a:xfrm>
        </p:spPr>
        <p:txBody>
          <a:bodyPr>
            <a:normAutofit fontScale="92500" lnSpcReduction="20000"/>
          </a:bodyPr>
          <a:lstStyle/>
          <a:p>
            <a:r>
              <a:rPr lang="fi-FI" dirty="0" err="1"/>
              <a:t>Jääskinen</a:t>
            </a:r>
            <a:r>
              <a:rPr lang="fi-FI" dirty="0"/>
              <a:t> ja </a:t>
            </a:r>
            <a:r>
              <a:rPr lang="fi-FI" dirty="0" err="1"/>
              <a:t>Pelliccioni</a:t>
            </a:r>
            <a:r>
              <a:rPr lang="fi-FI" dirty="0"/>
              <a:t>: Mitä </a:t>
            </a:r>
            <a:r>
              <a:rPr lang="fi-FI" dirty="0" err="1"/>
              <a:t>sä</a:t>
            </a:r>
            <a:r>
              <a:rPr lang="fi-FI" dirty="0"/>
              <a:t> </a:t>
            </a:r>
            <a:r>
              <a:rPr lang="fi-FI" dirty="0" err="1"/>
              <a:t>rageet</a:t>
            </a:r>
            <a:r>
              <a:rPr lang="fi-FI" dirty="0"/>
              <a:t>? Lapsen ja nuoren tunnetaitojen tukeminen</a:t>
            </a:r>
          </a:p>
          <a:p>
            <a:r>
              <a:rPr lang="fi-FI" dirty="0"/>
              <a:t>Marjamäki, Kosonen, Törrönen, </a:t>
            </a:r>
            <a:r>
              <a:rPr lang="fi-FI" dirty="0" err="1"/>
              <a:t>Hannukkala</a:t>
            </a:r>
            <a:r>
              <a:rPr lang="fi-FI" dirty="0"/>
              <a:t>: Lapsen Mieli Mielenterveystaitoja varhaiskasvatukseen ja neuvolaan</a:t>
            </a:r>
          </a:p>
          <a:p>
            <a:r>
              <a:rPr lang="fi-FI" dirty="0" err="1"/>
              <a:t>Nyyti</a:t>
            </a:r>
            <a:r>
              <a:rPr lang="fi-FI" dirty="0"/>
              <a:t> ry:n sivut </a:t>
            </a:r>
            <a:r>
              <a:rPr lang="fi-FI" dirty="0">
                <a:hlinkClick r:id="rId2"/>
              </a:rPr>
              <a:t>https://www.nyyti.fi/</a:t>
            </a:r>
            <a:r>
              <a:rPr lang="fi-FI" dirty="0"/>
              <a:t> </a:t>
            </a:r>
          </a:p>
          <a:p>
            <a:r>
              <a:rPr lang="fi-FI" dirty="0"/>
              <a:t>OPH: Tunne-Etsivät- peli </a:t>
            </a:r>
            <a:r>
              <a:rPr lang="fi-FI" dirty="0">
                <a:hlinkClick r:id="rId3"/>
              </a:rPr>
              <a:t>https://tunneetsivat3.oph.oodles.fi/</a:t>
            </a:r>
            <a:r>
              <a:rPr lang="fi-FI" dirty="0"/>
              <a:t> </a:t>
            </a:r>
          </a:p>
          <a:p>
            <a:r>
              <a:rPr lang="fi-FI" dirty="0"/>
              <a:t>Piki- materiaali </a:t>
            </a:r>
            <a:r>
              <a:rPr lang="fi-FI" dirty="0">
                <a:hlinkClick r:id="rId4"/>
              </a:rPr>
              <a:t>http://www.pikitoimintamalli.fi/</a:t>
            </a:r>
            <a:r>
              <a:rPr lang="fi-FI" dirty="0"/>
              <a:t> </a:t>
            </a:r>
          </a:p>
          <a:p>
            <a:pPr marL="0" indent="0">
              <a:buNone/>
            </a:pPr>
            <a:r>
              <a:rPr lang="fi-FI" dirty="0"/>
              <a:t>    Kirkkopelto: PIKI, Lasten keskus 2016</a:t>
            </a:r>
          </a:p>
          <a:p>
            <a:r>
              <a:rPr lang="fi-FI" dirty="0"/>
              <a:t>Pöyhönen, </a:t>
            </a:r>
            <a:r>
              <a:rPr lang="fi-FI" dirty="0" err="1"/>
              <a:t>Livingston</a:t>
            </a:r>
            <a:r>
              <a:rPr lang="fi-FI" dirty="0"/>
              <a:t>, Hytti ,Teittinen Ympyräiset: Tunnetaitojen käsikirja</a:t>
            </a:r>
          </a:p>
          <a:p>
            <a:r>
              <a:rPr lang="fi-FI" dirty="0"/>
              <a:t>Pöyhönen, </a:t>
            </a:r>
            <a:r>
              <a:rPr lang="fi-FI" dirty="0" err="1"/>
              <a:t>Livingston</a:t>
            </a:r>
            <a:r>
              <a:rPr lang="fi-FI" dirty="0"/>
              <a:t> </a:t>
            </a:r>
            <a:r>
              <a:rPr lang="fi-FI" dirty="0" err="1"/>
              <a:t>Fanni-</a:t>
            </a:r>
            <a:r>
              <a:rPr lang="fi-FI" dirty="0"/>
              <a:t> tunnetaitosarja</a:t>
            </a:r>
          </a:p>
          <a:p>
            <a:r>
              <a:rPr lang="fi-FI" dirty="0"/>
              <a:t>Suomen Mielenterveys ry </a:t>
            </a:r>
            <a:r>
              <a:rPr lang="fi-FI" u="sng" dirty="0">
                <a:hlinkClick r:id="rId5"/>
              </a:rPr>
              <a:t>www.mieli.fi</a:t>
            </a:r>
            <a:endParaRPr lang="fi-FI" u="sng" dirty="0"/>
          </a:p>
          <a:p>
            <a:pPr marL="0" indent="0">
              <a:buNone/>
            </a:pPr>
            <a:r>
              <a:rPr lang="fi-FI" dirty="0"/>
              <a:t>		</a:t>
            </a:r>
          </a:p>
          <a:p>
            <a:pPr marL="0" indent="0">
              <a:buNone/>
            </a:pPr>
            <a:r>
              <a:rPr lang="fi-FI" dirty="0"/>
              <a:t>			</a:t>
            </a:r>
            <a:r>
              <a:rPr lang="fi-FI" u="sng" dirty="0"/>
              <a:t>HYÖDYNTÄKÄÄ KIRJASTOA!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80384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akkaus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TM10001115[[fn=Pakkaus]]</Template>
  <TotalTime>257</TotalTime>
  <Words>284</Words>
  <Application>Microsoft Office PowerPoint</Application>
  <PresentationFormat>Laajakuva</PresentationFormat>
  <Paragraphs>55</Paragraphs>
  <Slides>10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3" baseType="lpstr">
      <vt:lpstr>Arial</vt:lpstr>
      <vt:lpstr>Gill Sans MT</vt:lpstr>
      <vt:lpstr>Pakkaus</vt:lpstr>
      <vt:lpstr>Tunnekasvatus</vt:lpstr>
      <vt:lpstr>Aamupäivän aikataulu</vt:lpstr>
      <vt:lpstr>Värikoodit, mikä väri kuvaa sinun fiilistä nyt?</vt:lpstr>
      <vt:lpstr>Miltä viime viikon perjantain rentoutumis/keskittymisharjoitukset tuntuivat?</vt:lpstr>
      <vt:lpstr>Vinkit mitä tunnetaidot on- videolta</vt:lpstr>
      <vt:lpstr>Kiertävä ryhmätyöskentely</vt:lpstr>
      <vt:lpstr>Kehonkuvapiirros</vt:lpstr>
      <vt:lpstr>Värikoodit, mikä fiilis nyt?</vt:lpstr>
      <vt:lpstr>Tunnekasvatuksen materiaaleja</vt:lpstr>
      <vt:lpstr>Palaute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Tunnekasvatus</dc:title>
  <dc:creator>Jenni Paukkuri</dc:creator>
  <cp:lastModifiedBy>Paronen Johanna</cp:lastModifiedBy>
  <cp:revision>9</cp:revision>
  <dcterms:created xsi:type="dcterms:W3CDTF">2020-09-10T06:53:54Z</dcterms:created>
  <dcterms:modified xsi:type="dcterms:W3CDTF">2020-09-11T08:36:08Z</dcterms:modified>
</cp:coreProperties>
</file>