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8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6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9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4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1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7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2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8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5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7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5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6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73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D5DA75-6DA8-4EB8-AB14-7B9B9088B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Toimintatuokion suunnittelu ja toteutus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4C23333-654B-4BFF-8FDE-E2127BB960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Yrho</a:t>
            </a:r>
            <a:r>
              <a:rPr lang="fi-FI" dirty="0"/>
              <a:t> - </a:t>
            </a:r>
            <a:r>
              <a:rPr lang="fi-FI" dirty="0" err="1"/>
              <a:t>eduko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721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97CF66A-2679-4636-BAF2-0B1D82028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599" y="548640"/>
            <a:ext cx="5313681" cy="4632960"/>
          </a:xfrm>
        </p:spPr>
        <p:txBody>
          <a:bodyPr/>
          <a:lstStyle/>
          <a:p>
            <a:r>
              <a:rPr lang="fi-FI" dirty="0"/>
              <a:t>Ja </a:t>
            </a:r>
            <a:r>
              <a:rPr lang="fi-FI" dirty="0" err="1"/>
              <a:t>eikun</a:t>
            </a:r>
            <a:r>
              <a:rPr lang="fi-FI" dirty="0"/>
              <a:t> nokka kohti uusia seikkailuja!!!!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F48A933-AE7E-43DC-A5D4-05D0F163B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5" t="18962" r="8667" b="27556"/>
          <a:stretch/>
        </p:blipFill>
        <p:spPr>
          <a:xfrm>
            <a:off x="0" y="1767840"/>
            <a:ext cx="5720080" cy="36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8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E44A03-B277-4B8C-BD05-5DD03568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Kohderyhmä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E2FFAA-C5D0-43DD-9383-A8EC5A2F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Kenelle toimintaa suunnittelet?</a:t>
            </a:r>
          </a:p>
          <a:p>
            <a:pPr marL="0" indent="0">
              <a:buNone/>
            </a:pPr>
            <a:r>
              <a:rPr lang="fi-FI" dirty="0"/>
              <a:t>Ikä? Kehitystaso?</a:t>
            </a:r>
          </a:p>
          <a:p>
            <a:pPr marL="0" indent="0">
              <a:buNone/>
            </a:pPr>
            <a:r>
              <a:rPr lang="fi-FI" dirty="0"/>
              <a:t>Osallistujien määrä?</a:t>
            </a:r>
          </a:p>
          <a:p>
            <a:pPr marL="0" indent="0">
              <a:buNone/>
            </a:pPr>
            <a:r>
              <a:rPr lang="fi-FI" dirty="0"/>
              <a:t>Onko osallistujilla rajoitteita? Aistivammat, liikuntarajoitteet?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2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D6BA4C-34BC-4E27-B062-A92E9C1A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3586F7-B091-4506-8E08-5EF3A28D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tavoittelet toiminnallasi?</a:t>
            </a:r>
          </a:p>
          <a:p>
            <a:r>
              <a:rPr lang="fi-FI" dirty="0"/>
              <a:t>Onko tarkoitus vain virkistää?</a:t>
            </a:r>
          </a:p>
          <a:p>
            <a:r>
              <a:rPr lang="fi-FI" dirty="0"/>
              <a:t> Pitää hauskaa? </a:t>
            </a:r>
          </a:p>
          <a:p>
            <a:r>
              <a:rPr lang="fi-FI" dirty="0"/>
              <a:t>Parantaa tai ylläpitää toimintakykyä?</a:t>
            </a:r>
          </a:p>
          <a:p>
            <a:r>
              <a:rPr lang="fi-FI" dirty="0"/>
              <a:t>Opettaa? Jakaa tietoa?</a:t>
            </a:r>
          </a:p>
          <a:p>
            <a:r>
              <a:rPr lang="fi-FI" dirty="0"/>
              <a:t>Rentouttaa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703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13294D-131F-439B-8913-7B9204C2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Paikka ja tarvikkeet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ACC853-8AE4-4D1B-B566-B2AA25FD6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toiminta vaatii paikalta?</a:t>
            </a:r>
          </a:p>
          <a:p>
            <a:r>
              <a:rPr lang="fi-FI" dirty="0"/>
              <a:t>Millaisia tarvikkeita tarvitset? – tee lista</a:t>
            </a:r>
          </a:p>
          <a:p>
            <a:r>
              <a:rPr lang="fi-FI" dirty="0"/>
              <a:t>Missä osallistujat ovat? Missä ohjaaja on?</a:t>
            </a:r>
          </a:p>
          <a:p>
            <a:r>
              <a:rPr lang="fi-FI" dirty="0"/>
              <a:t>Pystyykö kaikki näkemään, osallistumaan?</a:t>
            </a:r>
          </a:p>
          <a:p>
            <a:r>
              <a:rPr lang="fi-FI" dirty="0"/>
              <a:t>Tarvitaanko istumapaikkoja?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VALMISTELE PAIKKA ETUKÄTEEN!!</a:t>
            </a:r>
          </a:p>
        </p:txBody>
      </p:sp>
    </p:spTree>
    <p:extLst>
      <p:ext uri="{BB962C8B-B14F-4D97-AF65-F5344CB8AC3E}">
        <p14:creationId xmlns:p14="http://schemas.microsoft.com/office/powerpoint/2010/main" val="43029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C13660-B3BC-4551-ACA8-3964D3C4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Ennen tapahtumaa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5D964E-ABC5-4A07-B761-7C4F28DA7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Varmista kaikki tarvittava materiaali</a:t>
            </a:r>
          </a:p>
          <a:p>
            <a:r>
              <a:rPr lang="fi-FI" dirty="0"/>
              <a:t>Tarvittavat ihmiset, ja heidän tehtävänsä – jokainen tietää mitä tekee ja missä</a:t>
            </a:r>
          </a:p>
          <a:p>
            <a:r>
              <a:rPr lang="fi-FI" dirty="0"/>
              <a:t>Varahenkilöt?</a:t>
            </a:r>
          </a:p>
          <a:p>
            <a:r>
              <a:rPr lang="fi-FI" dirty="0"/>
              <a:t>Käy läpi koko tapahtuma alusta loppuun, mitä tapahtuu</a:t>
            </a:r>
          </a:p>
          <a:p>
            <a:r>
              <a:rPr lang="fi-FI" dirty="0"/>
              <a:t>Onko sinulla varasuunnitelma, jos jokin ei toimi? Tai jos sää on huono?</a:t>
            </a:r>
          </a:p>
        </p:txBody>
      </p:sp>
    </p:spTree>
    <p:extLst>
      <p:ext uri="{BB962C8B-B14F-4D97-AF65-F5344CB8AC3E}">
        <p14:creationId xmlns:p14="http://schemas.microsoft.com/office/powerpoint/2010/main" val="419804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C37AC3-576C-4304-B7D6-F4671889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11E55E-6B71-4E8B-B6BE-222536B8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Esittele itsesi ja muut toimijat</a:t>
            </a:r>
          </a:p>
          <a:p>
            <a:r>
              <a:rPr lang="fi-FI" dirty="0"/>
              <a:t>Tarvitaanko osallistujien esittelykierros?</a:t>
            </a:r>
          </a:p>
          <a:p>
            <a:r>
              <a:rPr lang="fi-FI" dirty="0"/>
              <a:t>Kerro lyhyesti mitä tulee tapahtumaan, jotta jokainen tietää mitä ollaan tekemässä</a:t>
            </a:r>
          </a:p>
          <a:p>
            <a:r>
              <a:rPr lang="fi-FI" dirty="0"/>
              <a:t>Anna toimintaohjeet aina selkeästi ja johdonmukaisesti</a:t>
            </a:r>
          </a:p>
        </p:txBody>
      </p:sp>
    </p:spTree>
    <p:extLst>
      <p:ext uri="{BB962C8B-B14F-4D97-AF65-F5344CB8AC3E}">
        <p14:creationId xmlns:p14="http://schemas.microsoft.com/office/powerpoint/2010/main" val="211404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3275B5-E40C-4E92-8552-17FABD2E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 tapahtuma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9A8FEE-1FEE-4174-B786-164F0E82A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Pidä ”langat” käsissä</a:t>
            </a:r>
          </a:p>
          <a:p>
            <a:r>
              <a:rPr lang="fi-FI" dirty="0"/>
              <a:t>Huolehdi, että jokainen halukas saa ja pystyy osallistumaan</a:t>
            </a:r>
          </a:p>
          <a:p>
            <a:r>
              <a:rPr lang="fi-FI" dirty="0"/>
              <a:t>Huolehdi turvallisuudesta ja turvallisuuden tunteesta – sosiaalinen turvallisuuden tunne!!!</a:t>
            </a:r>
          </a:p>
          <a:p>
            <a:r>
              <a:rPr lang="fi-FI" dirty="0"/>
              <a:t>Etene sovitusti ja suunnitellusti – yllättävissä tilanteissa ole valmis muuttamaan toimintaa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50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72B1FC-8CB3-431A-B246-663F3B82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lopetus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0EC246-F414-452D-A102-E1E7FE7DB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Vedä tapahtuma yhteen – mitä tehtiin, millaista oli</a:t>
            </a:r>
          </a:p>
          <a:p>
            <a:r>
              <a:rPr lang="fi-FI" dirty="0"/>
              <a:t>Anna tilaa keskustelulle, palautteelle</a:t>
            </a:r>
          </a:p>
          <a:p>
            <a:r>
              <a:rPr lang="fi-FI" dirty="0"/>
              <a:t>Kiitä osallistujia ja työtovereitasi</a:t>
            </a:r>
          </a:p>
        </p:txBody>
      </p:sp>
    </p:spTree>
    <p:extLst>
      <p:ext uri="{BB962C8B-B14F-4D97-AF65-F5344CB8AC3E}">
        <p14:creationId xmlns:p14="http://schemas.microsoft.com/office/powerpoint/2010/main" val="113173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A1328C-8392-4FD9-B186-D1F02C46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Loppuarvio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9BB63A-DD2A-42EB-9807-7A6828541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 vielä läpi toteutus; </a:t>
            </a:r>
          </a:p>
          <a:p>
            <a:r>
              <a:rPr lang="fi-FI" dirty="0"/>
              <a:t>Mikä toimi? </a:t>
            </a:r>
          </a:p>
          <a:p>
            <a:r>
              <a:rPr lang="fi-FI" dirty="0"/>
              <a:t>Mikä ei toiminut?</a:t>
            </a:r>
          </a:p>
          <a:p>
            <a:r>
              <a:rPr lang="fi-FI" dirty="0"/>
              <a:t>Mihin on syytä jatkossa kiinnittää huomiota?</a:t>
            </a:r>
          </a:p>
          <a:p>
            <a:r>
              <a:rPr lang="fi-FI" dirty="0"/>
              <a:t>Huomioi saamasi palaute – voit oppia siitä!</a:t>
            </a:r>
          </a:p>
          <a:p>
            <a:r>
              <a:rPr lang="fi-FI" dirty="0"/>
              <a:t>Kiitä tovereitasi ja itseäsi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OSALLISTUJIEN PALAUTE ON TÄRKEINTÄ!!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1596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</TotalTime>
  <Words>261</Words>
  <Application>Microsoft Office PowerPoint</Application>
  <PresentationFormat>Laajakuva</PresentationFormat>
  <Paragraphs>52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Ioni (johtoryhmä)</vt:lpstr>
      <vt:lpstr>Toimintatuokion suunnittelu ja toteutus</vt:lpstr>
      <vt:lpstr>Kohderyhmä</vt:lpstr>
      <vt:lpstr>Tavoite</vt:lpstr>
      <vt:lpstr>Paikka ja tarvikkeet</vt:lpstr>
      <vt:lpstr>Ennen tapahtumaa</vt:lpstr>
      <vt:lpstr>Aloitus</vt:lpstr>
      <vt:lpstr>Itse tapahtuma</vt:lpstr>
      <vt:lpstr>lopetus</vt:lpstr>
      <vt:lpstr>Loppuarvio</vt:lpstr>
      <vt:lpstr>Ja eikun nokka kohti uusia seikkailuja!!!!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Toimintatuokion suunnittelu ja toteutus</dc:title>
  <dc:creator>Sirke Yrjösuuri</dc:creator>
  <cp:lastModifiedBy>Väkevä Sirke</cp:lastModifiedBy>
  <cp:revision>6</cp:revision>
  <dcterms:created xsi:type="dcterms:W3CDTF">2020-10-07T07:41:30Z</dcterms:created>
  <dcterms:modified xsi:type="dcterms:W3CDTF">2022-02-08T07:23:29Z</dcterms:modified>
</cp:coreProperties>
</file>