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69" r:id="rId13"/>
    <p:sldId id="270" r:id="rId14"/>
    <p:sldId id="271" r:id="rId15"/>
    <p:sldId id="264" r:id="rId16"/>
    <p:sldId id="257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86" d="100"/>
          <a:sy n="86" d="100"/>
        </p:scale>
        <p:origin x="47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4/5/2022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slideplayer.fi/slide/2387806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2ADEF1-2389-43A6-91B4-B28EFB4C85A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Yksilön ohjaus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9018DB2-BB16-4ADF-A783-4A501E6D398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err="1"/>
              <a:t>yrho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03426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7373845-3002-4C93-8DB3-C259A0CF15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481627-3150-49E5-9B14-8F1983D123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r>
              <a:rPr lang="fi-FI" dirty="0"/>
              <a:t>Tehdään kolmen hengen ryhmissä ohjausharjoitustilanne</a:t>
            </a:r>
          </a:p>
          <a:p>
            <a:r>
              <a:rPr lang="fi-FI" dirty="0"/>
              <a:t>Valitkaa ryhmästänne ohjattava, ohjaaja ja tarkkailija</a:t>
            </a:r>
          </a:p>
          <a:p>
            <a:r>
              <a:rPr lang="fi-FI" dirty="0"/>
              <a:t>Päättäkää yhdessä, missä tilanteessa ohjauskeskustelu käydään (esim. nuori pohtii ohjaajan kanssa koulutusmahdollisuuksia, huolestunut vanhempi juttelee lapsestaan kerhon ohjaajalle, vanhus pohtii tulevia asumisratkaisujaan..)</a:t>
            </a:r>
          </a:p>
          <a:p>
            <a:r>
              <a:rPr lang="fi-FI" dirty="0"/>
              <a:t>Käykää noin 5-10 minuutin ohjauskeskustelu</a:t>
            </a:r>
          </a:p>
          <a:p>
            <a:r>
              <a:rPr lang="fi-FI" dirty="0"/>
              <a:t>Tarkkailija arvioi mm. miten ohjattava tulee kohdatuksi, millainen tunnelma keskustelussa ja kumpi on keskustelussa enemmän äänessä + muita huomioita</a:t>
            </a:r>
          </a:p>
          <a:p>
            <a:r>
              <a:rPr lang="fi-FI" dirty="0"/>
              <a:t>Tehdään sama harjoite eri ryhmillä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83987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084717-5A90-4AE9-B766-884887874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Yksilön ohjaaminen koulussa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AC2E854-C2D4-49F9-94F9-2F991834F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/>
              <a:t>Oppimistilanteissa ohjaus voi olla tukea työskentelyn aloituksessa, materiaalien avaamisessa, huomion kiinnittämisessä oppimiseen sekä tehtävien sanallistamiseen</a:t>
            </a:r>
          </a:p>
          <a:p>
            <a:r>
              <a:rPr lang="fi-FI" dirty="0"/>
              <a:t>Oppilas voi tarvita tukea myös esim. siirtymätilanteissa</a:t>
            </a:r>
          </a:p>
          <a:p>
            <a:r>
              <a:rPr lang="fi-FI" dirty="0"/>
              <a:t>Ohjaaja tukee aikuisen esimerkillään ja ohjeillaan oikeansuuntaista käyttäytymistä</a:t>
            </a:r>
          </a:p>
          <a:p>
            <a:r>
              <a:rPr lang="fi-FI" dirty="0"/>
              <a:t>Ohjaaja pitää kiinni yhdessä sovituista säännöistä</a:t>
            </a:r>
          </a:p>
          <a:p>
            <a:r>
              <a:rPr lang="fi-FI" dirty="0"/>
              <a:t>Tukea annetaan kaikilla tuen tasoilla: yleinen tuki, tehostettu tuki ja erityinen tuki</a:t>
            </a:r>
          </a:p>
          <a:p>
            <a:r>
              <a:rPr lang="fi-FI" dirty="0"/>
              <a:t>Ohjaaja tekee aktiivisesti huomioita oppilaan oppimisesta, vuorovaikutustaidoista sekä työskentelytaidoista</a:t>
            </a:r>
          </a:p>
          <a:p>
            <a:pPr lvl="1"/>
            <a:endParaRPr lang="fi-FI" dirty="0"/>
          </a:p>
          <a:p>
            <a:pPr lvl="1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82511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2F90B1-F6B2-4043-A50B-5B8A33E88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Vahvuusperustainen vuorovaikutus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0EC3D49-3CEB-4993-A91C-4B3A7E05EE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Lisää myönteisiä tunnekokemuksia</a:t>
            </a:r>
          </a:p>
          <a:p>
            <a:r>
              <a:rPr lang="fi-FI" dirty="0"/>
              <a:t>Vahvuuksien nimeäminen tukee positiivisen minäkuvan rakentumista</a:t>
            </a:r>
          </a:p>
          <a:p>
            <a:r>
              <a:rPr lang="fi-FI" dirty="0"/>
              <a:t>Myönteiset tunnekokemukset kehittävät ristiriitatilanteiden selvittelytaitoja, tunteiden ilmaisua ja ongelmien ratkaisuvalmiutta</a:t>
            </a:r>
          </a:p>
        </p:txBody>
      </p:sp>
    </p:spTree>
    <p:extLst>
      <p:ext uri="{BB962C8B-B14F-4D97-AF65-F5344CB8AC3E}">
        <p14:creationId xmlns:p14="http://schemas.microsoft.com/office/powerpoint/2010/main" val="36890812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13B10F-0EAD-4D80-AF4A-9FC236E61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BDAD8E-960B-43C6-B3B4-41B4A0D761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Tutustutaan </a:t>
            </a:r>
            <a:r>
              <a:rPr lang="fi-FI" dirty="0" err="1"/>
              <a:t>Myönteistäjät</a:t>
            </a:r>
            <a:r>
              <a:rPr lang="fi-FI" dirty="0"/>
              <a:t>- kortteihin</a:t>
            </a:r>
          </a:p>
        </p:txBody>
      </p:sp>
    </p:spTree>
    <p:extLst>
      <p:ext uri="{BB962C8B-B14F-4D97-AF65-F5344CB8AC3E}">
        <p14:creationId xmlns:p14="http://schemas.microsoft.com/office/powerpoint/2010/main" val="35786313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7F1415-7D28-4954-86E0-0D1523E52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Turvallinen aikuinen 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DBB0695-292D-4AE3-8FDE-171357006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39795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On kannustava ja näkee ohjattavassa vahvuuksia, vaikka toiminnassa olisikin korjattavaa</a:t>
            </a:r>
          </a:p>
          <a:p>
            <a:r>
              <a:rPr lang="fi-FI" dirty="0"/>
              <a:t>Puhuu kunnioittavasti, ei nöyryytä eikä alista ohjattavaa</a:t>
            </a:r>
          </a:p>
          <a:p>
            <a:r>
              <a:rPr lang="fi-FI" dirty="0"/>
              <a:t>On rehellinen ja helposti lähestyttävä</a:t>
            </a:r>
          </a:p>
          <a:p>
            <a:r>
              <a:rPr lang="fi-FI" dirty="0"/>
              <a:t>Asettaa rajoja ja pitää ne</a:t>
            </a:r>
          </a:p>
          <a:p>
            <a:r>
              <a:rPr lang="fi-FI" dirty="0"/>
              <a:t>Pysyy aikuisen asemassa (jos ohjattavat on lapsia) ja on positiivinen auktoriteetti</a:t>
            </a:r>
          </a:p>
          <a:p>
            <a:r>
              <a:rPr lang="fi-FI" dirty="0"/>
              <a:t>On vakaa, asiallinen, järkevä ja vastuuntuntoinen</a:t>
            </a:r>
          </a:p>
          <a:p>
            <a:r>
              <a:rPr lang="fi-FI" dirty="0"/>
              <a:t>Kunnioittaa ohjattavan yksityisyyttä</a:t>
            </a:r>
          </a:p>
          <a:p>
            <a:r>
              <a:rPr lang="fi-FI" dirty="0"/>
              <a:t>Hallitsee tunteensa, turhautumisensa ja aggressionsa suuttuessaan</a:t>
            </a:r>
          </a:p>
          <a:p>
            <a:r>
              <a:rPr lang="fi-FI" dirty="0"/>
              <a:t>On luotettava, pitää lupauksensa ja luottaa myös ohjattavaan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249682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381D1C-5B08-4AEF-A051-1E6B7FC73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Lähteet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5BDFD34-B129-4938-8352-0DBA65899E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Onnistuneen ohjauskeskustelun rakentaminen, HAMK Multimediapaja, 2015: https://www.youtube.com/watch?v=9rY4tjXx8Os </a:t>
            </a:r>
          </a:p>
        </p:txBody>
      </p:sp>
    </p:spTree>
    <p:extLst>
      <p:ext uri="{BB962C8B-B14F-4D97-AF65-F5344CB8AC3E}">
        <p14:creationId xmlns:p14="http://schemas.microsoft.com/office/powerpoint/2010/main" val="28208621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9469E3C-CD44-4705-98BE-39F670650D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Materiaalia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E22B9A-2306-4FE6-93CE-FBEE4C7C84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Ohjauksesta  </a:t>
            </a:r>
            <a:r>
              <a:rPr lang="fi-FI" dirty="0">
                <a:hlinkClick r:id="rId2"/>
              </a:rPr>
              <a:t>https://slideplayer.fi/slide/2387806/</a:t>
            </a:r>
            <a:r>
              <a:rPr lang="fi-FI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27392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C55B920-FA4F-4307-85ED-E9CD4387EC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Mitä yksilön ohjaus voi olla?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631726-1F9D-43B8-9A1D-DB07C3CA1E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/>
              <a:t>Yksilöohjauksessa asiakkaan kanssa esim. kartoitetaan erilaisia vaihtoehtoja, suunnitellaan tulevaisuutta, opetellaan arjen- ja elämänhallintaa ja etsitään oikeanlaisia palveluja</a:t>
            </a:r>
          </a:p>
          <a:p>
            <a:r>
              <a:rPr lang="fi-FI" dirty="0"/>
              <a:t>Koulussa sekä opetusta että oppilaanohjausta voidaan toteuttaa yksilöohjauksena</a:t>
            </a:r>
          </a:p>
          <a:p>
            <a:r>
              <a:rPr lang="fi-FI" dirty="0"/>
              <a:t>Henkilökohtainen avustaja voi ohjata yksilöä ryhmässä</a:t>
            </a:r>
          </a:p>
          <a:p>
            <a:r>
              <a:rPr lang="fi-FI" dirty="0"/>
              <a:t>Yksilöohjaus voi sisältää:</a:t>
            </a:r>
          </a:p>
          <a:p>
            <a:pPr lvl="1"/>
            <a:r>
              <a:rPr lang="fi-FI" dirty="0" err="1"/>
              <a:t>rinnallakulkemista</a:t>
            </a:r>
            <a:endParaRPr lang="fi-FI" dirty="0"/>
          </a:p>
          <a:p>
            <a:pPr lvl="1"/>
            <a:r>
              <a:rPr lang="fi-FI" dirty="0"/>
              <a:t>motivointia</a:t>
            </a:r>
          </a:p>
          <a:p>
            <a:pPr lvl="1"/>
            <a:r>
              <a:rPr lang="fi-FI" dirty="0"/>
              <a:t>keskusteluja</a:t>
            </a:r>
          </a:p>
          <a:p>
            <a:pPr lvl="1"/>
            <a:r>
              <a:rPr lang="fi-FI" dirty="0"/>
              <a:t>virasto- ja muita asiointeja yhdessä asiakkaan kanssa</a:t>
            </a:r>
          </a:p>
          <a:p>
            <a:pPr lvl="1"/>
            <a:r>
              <a:rPr lang="fi-FI" dirty="0"/>
              <a:t>oikeansuuntaiseen toimintaan kannustamista</a:t>
            </a:r>
          </a:p>
        </p:txBody>
      </p:sp>
    </p:spTree>
    <p:extLst>
      <p:ext uri="{BB962C8B-B14F-4D97-AF65-F5344CB8AC3E}">
        <p14:creationId xmlns:p14="http://schemas.microsoft.com/office/powerpoint/2010/main" val="33364284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B99A260-16D2-447B-A93F-10AC21F78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Onnistunut ohjauskeskustelu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40830D-05F5-4930-9C65-6F27A4407B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Yksilöllisten valintojen mahdollisuudet ovat lisääntyneet</a:t>
            </a:r>
          </a:p>
          <a:p>
            <a:r>
              <a:rPr lang="fi-FI" dirty="0"/>
              <a:t>Valintojen tueksi tarvitaan ohjausta</a:t>
            </a:r>
          </a:p>
          <a:p>
            <a:r>
              <a:rPr lang="fi-FI" dirty="0"/>
              <a:t>Ohjauskeskustelulla voi olla monia tavoitteita, esim. itsetuntemuksen lisääntyminen tai ongelmanratkaisu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139214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37D8DF3-FA76-496E-8837-9D1DC0C760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Ohjauskeskustelun vaiheet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9ABC055-69FE-45B1-85EB-7C0DAA7C93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Aloitusvaihe</a:t>
            </a:r>
          </a:p>
          <a:p>
            <a:pPr lvl="1"/>
            <a:r>
              <a:rPr lang="fi-FI" dirty="0"/>
              <a:t>Kartoitetaan tilannetta (mistä ohjattava tulee, mikä on haaste…)</a:t>
            </a:r>
          </a:p>
          <a:p>
            <a:r>
              <a:rPr lang="fi-FI" dirty="0"/>
              <a:t>Työskentelyvaihe</a:t>
            </a:r>
          </a:p>
          <a:p>
            <a:pPr lvl="1"/>
            <a:r>
              <a:rPr lang="fi-FI" dirty="0"/>
              <a:t>Mihin ohjattava on menossa, mitä vaihtoehtoja on olemassa</a:t>
            </a:r>
          </a:p>
          <a:p>
            <a:r>
              <a:rPr lang="fi-FI" dirty="0"/>
              <a:t>Päätösvaihe</a:t>
            </a:r>
          </a:p>
          <a:p>
            <a:pPr lvl="1"/>
            <a:r>
              <a:rPr lang="fi-FI" dirty="0"/>
              <a:t>Mitkä on konkreettiset toimet</a:t>
            </a:r>
          </a:p>
        </p:txBody>
      </p:sp>
    </p:spTree>
    <p:extLst>
      <p:ext uri="{BB962C8B-B14F-4D97-AF65-F5344CB8AC3E}">
        <p14:creationId xmlns:p14="http://schemas.microsoft.com/office/powerpoint/2010/main" val="25493772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6F21C72-14F9-4D60-B962-7E360E9719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Ohjauskeskusteluun valmistautuminen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C777E2-C1CE-4A58-A375-8B7B740C02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Ennen keskustelun aloittamista on mahdollisuuksin mukaan hyvä tutustua asiakkaan taustatietoihin</a:t>
            </a:r>
          </a:p>
          <a:p>
            <a:r>
              <a:rPr lang="fi-FI" dirty="0"/>
              <a:t>Keskustelun tavoitteen ja rakenteen pohtiminen</a:t>
            </a:r>
          </a:p>
          <a:p>
            <a:r>
              <a:rPr lang="fi-FI" dirty="0"/>
              <a:t>Ota mukaan tarvittavat materiaalit</a:t>
            </a:r>
          </a:p>
          <a:p>
            <a:r>
              <a:rPr lang="fi-FI" dirty="0"/>
              <a:t>Rauhoita ohjaustilanne ulkoisista ärsykkeistä (esim. puhelin pois päältä)</a:t>
            </a:r>
          </a:p>
        </p:txBody>
      </p:sp>
    </p:spTree>
    <p:extLst>
      <p:ext uri="{BB962C8B-B14F-4D97-AF65-F5344CB8AC3E}">
        <p14:creationId xmlns:p14="http://schemas.microsoft.com/office/powerpoint/2010/main" val="913884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AA4CA3A-113A-42DB-8A1A-EEBFE0C9CA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Ohjauskeskustelun aloittaminen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F7DBA99-B9E3-454C-B7F1-BCC019B3C4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Voit esim. kysyä kuulumisia, ajatuksia, tunteita tai tutulta henkilöltä hänelle tärkeistä asioista</a:t>
            </a:r>
          </a:p>
          <a:p>
            <a:r>
              <a:rPr lang="fi-FI" dirty="0"/>
              <a:t>Kerro keskustelun periaatteet (esim. aikataulu, mistä tänään on tarkoitus keskustella)</a:t>
            </a:r>
          </a:p>
          <a:p>
            <a:r>
              <a:rPr lang="fi-FI" dirty="0"/>
              <a:t>Ei kannata mennä suoraan asiaan, vaan lämmitellä keskustelua (liittyminen)</a:t>
            </a:r>
          </a:p>
          <a:p>
            <a:r>
              <a:rPr lang="fi-FI" dirty="0"/>
              <a:t>Keskustelua voi ohjata kysymysten asettelulla, esim. ongelmakeskeiset kysymykset ohjaa keskustelun negatiivisiin aiheisiin</a:t>
            </a:r>
          </a:p>
          <a:p>
            <a:r>
              <a:rPr lang="fi-FI" dirty="0"/>
              <a:t>Suosi avoimia kysymyksiä (miten, miksi, milloin, kuka, ketkä…)</a:t>
            </a:r>
          </a:p>
          <a:p>
            <a:r>
              <a:rPr lang="fi-FI" dirty="0"/>
              <a:t>Käytä arkikieltä – vältä liiallista ammattikielen käyttöä (ammattikieli erottaa ohjaajaa ja ohjattavaa)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408370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650F8E0-5E1D-418E-894F-D81E2B0AFE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työskentelyvaihe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7AD8F73-E688-4366-B368-5F462C82F7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Kiinnitä huomiota kehonkieleen </a:t>
            </a:r>
          </a:p>
          <a:p>
            <a:r>
              <a:rPr lang="fi-FI" dirty="0"/>
              <a:t>Pyri välttämään tietokoneen/puhelin tuijottamista</a:t>
            </a:r>
          </a:p>
          <a:p>
            <a:r>
              <a:rPr lang="fi-FI" dirty="0"/>
              <a:t>Kumpi puhuu – ohjaaja vai ohjattava?</a:t>
            </a:r>
          </a:p>
          <a:p>
            <a:r>
              <a:rPr lang="fi-FI" dirty="0"/>
              <a:t>Puhumisen ja kuuntelun suhde – anna ohjattavalle reilusti aikaa miettiä vastausta/ jäsentää ajatusta, älä vastaa ohjattavan puolesta</a:t>
            </a:r>
          </a:p>
          <a:p>
            <a:r>
              <a:rPr lang="fi-FI" dirty="0"/>
              <a:t>Vältä pitkiä monologeja</a:t>
            </a:r>
          </a:p>
          <a:p>
            <a:r>
              <a:rPr lang="fi-FI" dirty="0"/>
              <a:t>Tartu ”kuumiin sanoihin” eli poimi ohjattavan puheesta olennainen</a:t>
            </a:r>
          </a:p>
        </p:txBody>
      </p:sp>
    </p:spTree>
    <p:extLst>
      <p:ext uri="{BB962C8B-B14F-4D97-AF65-F5344CB8AC3E}">
        <p14:creationId xmlns:p14="http://schemas.microsoft.com/office/powerpoint/2010/main" val="834190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EDB794F-5C3E-48C8-A872-5803B99720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lopetusvaihe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CDB292D-5A7A-46ED-96D2-49D2B0354D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Kysy ohjattavalta, mitkä oli keskustelun keskeisimmät sisällöt</a:t>
            </a:r>
          </a:p>
          <a:p>
            <a:r>
              <a:rPr lang="fi-FI" dirty="0"/>
              <a:t>Käykää läpi konkreettisesti, mitä seuraavaksi tapahtuu</a:t>
            </a:r>
          </a:p>
          <a:p>
            <a:r>
              <a:rPr lang="fi-FI" dirty="0"/>
              <a:t>Tarkistuskysymys (mitä muuta haluaisit vielä kysyä/sanoa)</a:t>
            </a:r>
          </a:p>
          <a:p>
            <a:r>
              <a:rPr lang="fi-FI" dirty="0"/>
              <a:t>Oman ohjaustyön arvioimista auttaa kysymys siitä, miten ohjattava koki keskustelun </a:t>
            </a:r>
          </a:p>
          <a:p>
            <a:r>
              <a:rPr lang="fi-FI" dirty="0"/>
              <a:t>Kiitä lopuksi ohjattavaa</a:t>
            </a:r>
          </a:p>
          <a:p>
            <a:r>
              <a:rPr lang="fi-FI" dirty="0"/>
              <a:t>Ohjattavaa voi myös auttaa irrottautumaan tilanteesta esim. kysymällä, miten ohjattavan päivä jatkuu tästä eteenpäin</a:t>
            </a:r>
          </a:p>
        </p:txBody>
      </p:sp>
    </p:spTree>
    <p:extLst>
      <p:ext uri="{BB962C8B-B14F-4D97-AF65-F5344CB8AC3E}">
        <p14:creationId xmlns:p14="http://schemas.microsoft.com/office/powerpoint/2010/main" val="23159825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FCC6A35-1CC6-442D-AEFC-4D8ECE350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Muistilista yksilöohjaukseen </a:t>
            </a:r>
            <a:r>
              <a:rPr lang="fi-FI" sz="1500" dirty="0"/>
              <a:t>(sydänliitto)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448DFE1-4C4A-441D-81DD-EED9BCD68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54480"/>
          </a:xfrm>
        </p:spPr>
        <p:txBody>
          <a:bodyPr>
            <a:normAutofit fontScale="92500" lnSpcReduction="20000"/>
          </a:bodyPr>
          <a:lstStyle/>
          <a:p>
            <a:r>
              <a:rPr lang="fi-FI" dirty="0"/>
              <a:t>Tulinko ohjaustilanteeseen positiivisin odotuksin?</a:t>
            </a:r>
          </a:p>
          <a:p>
            <a:r>
              <a:rPr lang="fi-FI" dirty="0"/>
              <a:t>Sainko asiakkaan tuntemaan itsensä tervetulleeksi?</a:t>
            </a:r>
          </a:p>
          <a:p>
            <a:r>
              <a:rPr lang="fi-FI" dirty="0"/>
              <a:t>Maltoinko jaksaa hiljaisia hetkiä ja antaa ohjattavalle aikaa miettiä?</a:t>
            </a:r>
          </a:p>
          <a:p>
            <a:r>
              <a:rPr lang="fi-FI" dirty="0"/>
              <a:t>Muistinko, että asiakkaan kokemukset ovat keskiössä?</a:t>
            </a:r>
          </a:p>
          <a:p>
            <a:r>
              <a:rPr lang="fi-FI" dirty="0"/>
              <a:t>Pysyikö niin minulla kuin asiakkaalla hyvä vireystaso koko tapaamisen ajan?</a:t>
            </a:r>
          </a:p>
          <a:p>
            <a:r>
              <a:rPr lang="fi-FI" dirty="0"/>
              <a:t>Tuliko asiakkaan toiminnasta positiivista näkyviin?</a:t>
            </a:r>
          </a:p>
          <a:p>
            <a:r>
              <a:rPr lang="fi-FI" dirty="0"/>
              <a:t>Saiko hän tukea ja kannustusta?</a:t>
            </a:r>
          </a:p>
          <a:p>
            <a:r>
              <a:rPr lang="fi-FI" dirty="0"/>
              <a:t>Mitä itse opin tässä tapaamisessa?</a:t>
            </a:r>
          </a:p>
          <a:p>
            <a:r>
              <a:rPr lang="fi-FI" dirty="0"/>
              <a:t>Mitä taitoa haluan vahvistaa ohjaamisessa?</a:t>
            </a:r>
          </a:p>
          <a:p>
            <a:r>
              <a:rPr lang="fi-FI" dirty="0"/>
              <a:t>Mikä tässä tapaamisessa oli sellaista, josta kiitän itseäsi?</a:t>
            </a:r>
          </a:p>
        </p:txBody>
      </p:sp>
    </p:spTree>
    <p:extLst>
      <p:ext uri="{BB962C8B-B14F-4D97-AF65-F5344CB8AC3E}">
        <p14:creationId xmlns:p14="http://schemas.microsoft.com/office/powerpoint/2010/main" val="1175161998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i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Galleria</Template>
  <TotalTime>183</TotalTime>
  <Words>683</Words>
  <Application>Microsoft Office PowerPoint</Application>
  <PresentationFormat>Laajakuva</PresentationFormat>
  <Paragraphs>95</Paragraphs>
  <Slides>16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19" baseType="lpstr">
      <vt:lpstr>Arial</vt:lpstr>
      <vt:lpstr>Gill Sans MT</vt:lpstr>
      <vt:lpstr>Galleria</vt:lpstr>
      <vt:lpstr>Yksilön ohjaus</vt:lpstr>
      <vt:lpstr>Mitä yksilön ohjaus voi olla?</vt:lpstr>
      <vt:lpstr>Onnistunut ohjauskeskustelu</vt:lpstr>
      <vt:lpstr>Ohjauskeskustelun vaiheet</vt:lpstr>
      <vt:lpstr>Ohjauskeskusteluun valmistautuminen</vt:lpstr>
      <vt:lpstr>Ohjauskeskustelun aloittaminen</vt:lpstr>
      <vt:lpstr>työskentelyvaihe</vt:lpstr>
      <vt:lpstr>lopetusvaihe</vt:lpstr>
      <vt:lpstr>Muistilista yksilöohjaukseen (sydänliitto)</vt:lpstr>
      <vt:lpstr>harjoite</vt:lpstr>
      <vt:lpstr>Yksilön ohjaaminen koulussa</vt:lpstr>
      <vt:lpstr>Vahvuusperustainen vuorovaikutus</vt:lpstr>
      <vt:lpstr>tehtävä</vt:lpstr>
      <vt:lpstr>Turvallinen aikuinen </vt:lpstr>
      <vt:lpstr>Lähteet</vt:lpstr>
      <vt:lpstr>Materiaalia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Yksilön ohjaus</dc:title>
  <dc:creator>Pekkanen Tiina</dc:creator>
  <cp:lastModifiedBy>Pekkanen Tiina</cp:lastModifiedBy>
  <cp:revision>6</cp:revision>
  <dcterms:created xsi:type="dcterms:W3CDTF">2022-01-28T14:05:55Z</dcterms:created>
  <dcterms:modified xsi:type="dcterms:W3CDTF">2022-04-05T04:49:22Z</dcterms:modified>
</cp:coreProperties>
</file>