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E073F7-197C-421A-8354-8AF08E574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3CDDAF-FB86-4653-ABEA-D7889506E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C919AD-EB64-43B6-A1E0-51369739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167479-F1DD-4E3F-91E2-DE48F695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7D5F9-3BA9-4056-903E-0F7C328C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846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5DCDB6-B23F-4AC4-BF12-42E1B183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13B8068-43F4-4410-BD06-7774A5DE0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F9A6F7-E6DC-4149-8761-063F9F580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47A63B-0946-4B23-A7A6-93C7BF900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085056-A6E9-4AF0-B660-97871E62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36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665FF7A-116D-4C3D-A584-20BAC5D07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F1ED56-6214-492E-8EB8-24BF98871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6951F-BE65-43BB-A643-CBE040155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35FE44-DEA6-44CD-800E-DAD65656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2ABF05-57B7-451E-A4DD-986D7FB57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245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04823B-9B49-4865-8895-92A2F458C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D1A23D-9AB4-4BD0-B781-C84C28F73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1DF236-7309-4093-8D6B-F2D5AA03F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8433CB-F145-4BCC-B0B4-DEDFAB436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C86F6F-AC48-4498-84B3-E1A6AF5BE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21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F64EBD-FA56-417F-8D80-3214375A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6FD54D-23F6-4A2C-9AA3-6EEF2E91B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BF132D-D289-4E19-B99A-F800B0AC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F45CE26-2AD3-42BB-9D8F-025102AC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C7896E-D46C-4F05-AF19-86DDE801E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03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8CAAF6-5516-483E-BD9C-04B82DFD7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4AA7A0-3E40-4DDB-B3A2-6C660ADEB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D1A6424-970D-4A28-AD91-6C10373CE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AE80C3-187C-437D-9239-B7BE7BD0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7B48B04-6023-48A4-8DBD-87241A7AE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A88E86-E23D-4186-A939-833628947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16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C6869-A56D-4122-9FE8-E8C8EEEED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DDC84F4-BF3B-40D6-B410-BA7F4972F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7A49A2D-051B-4B89-BAA4-CA652AEA3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D139155-0C3C-4DFF-AF44-0C2F1E631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EC46ADF-3DB1-41B8-9015-A74ED4721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8BA3387-38B5-46DE-B9F6-03D864771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E8FC7BC-EB8D-4C5A-8BC2-FE3A0A312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2F3B794-9183-4AFE-B0BD-59B0D534B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72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F8C3B9-5000-4BC7-B5E2-B96A98947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720019-A18D-44BE-8B6D-A4526E98E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6536B0-359F-4910-A0EA-2FA6423F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5BED09-1277-4CF8-9CBD-1CD0628DB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90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BDE78C-9C36-448A-BB5A-A065D17B3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7416CF8-50B1-47E3-9D95-089062CC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098428-8075-4C3E-ADF8-61BB918C3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95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A50D46-4BA7-4814-A01C-DE85B0E4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F8E583-3B00-4AF9-8AF2-4F9FDF2E7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0342B5-3733-466D-B226-6FE20FFF0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C81917-8E62-4B29-B114-1B44C5621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88763D-2CCB-4377-8A71-1791623EC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0CF203-B5F5-4C15-B8E7-17D92221D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68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FCD50F-7AF2-4ED4-B4F4-033C6C9E8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F5009BB-C420-48F6-8E63-F402C12D1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E7AE384-A807-47C6-8DE6-E639872D9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0A0B708-635E-4BB1-988C-A87C5F4EC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02062A-C606-4C33-95DE-EB891135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14F9C6-7C06-4D73-8E40-A37CF59DA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24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8CAFBEB-CA4B-4727-B38A-18AB5855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5F4C25-F479-4A37-80F4-A46E849D7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647072-D85D-48AB-A225-991EAF81A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63281-E002-4DD0-8246-69133E9790F6}" type="datetimeFigureOut">
              <a:rPr lang="fi-FI" smtClean="0"/>
              <a:t>1.8.2021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5A35F0-2C1D-4E2A-9D0B-7BA3AFC55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798C04-409B-48E7-872D-95343D7F9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EFDBE-3CF3-4BC2-A05B-BB74316949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9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2E96C13-7143-4CB8-B342-1F35311DD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9800"/>
              <a:t>TERVEEN PERHEEN MERKIT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73AE2B-773F-4F5A-A6EB-89E02439A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558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6B08EA7-0645-48D6-AE73-1156987C0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endParaRPr lang="fi-FI" sz="72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D87D80-1F3D-48E8-9804-3A2D7E751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514350" indent="-514350">
              <a:buAutoNum type="arabicPeriod"/>
            </a:pPr>
            <a:r>
              <a:rPr lang="fi-FI" sz="2200"/>
              <a:t>PUOLISOIDEN PARISUHDE ON MUODOSTUNUT HEILLE ENSISIJAISEKSI KUMPPANUUDEKSI JA TUKEUTUMISKOHTEEKSI JA ON SÄILYNYT SELLAISENA KEHITTYMÄTTÄ LIIAN OMISTAVAKSI</a:t>
            </a:r>
          </a:p>
          <a:p>
            <a:pPr marL="514350" indent="-514350">
              <a:buAutoNum type="arabicPeriod"/>
            </a:pPr>
            <a:r>
              <a:rPr lang="fi-FI" sz="2200"/>
              <a:t>PUOLISOIDEN KESKINÄINEN SUHDE TYYDYTTÄÄ HEIDÄN SEKSUAALISIA JA EMOTIONAALISIA TARPEITA</a:t>
            </a:r>
          </a:p>
          <a:p>
            <a:pPr marL="514350" indent="-514350">
              <a:buAutoNum type="arabicPeriod"/>
            </a:pPr>
            <a:r>
              <a:rPr lang="fi-FI" sz="2200"/>
              <a:t>LAPSIA KOHTAAN OSOITETAAN RIITTÄVÄÄ LÄMPÖÄ JA YMMÄRRYSTÄ JA HEILLÄ ON MAHDOLLISUUS ILMAISTA OMIA TUNTEITA ILMAN LIIALLISIA RAJOITUKSIA</a:t>
            </a:r>
          </a:p>
        </p:txBody>
      </p:sp>
    </p:spTree>
    <p:extLst>
      <p:ext uri="{BB962C8B-B14F-4D97-AF65-F5344CB8AC3E}">
        <p14:creationId xmlns:p14="http://schemas.microsoft.com/office/powerpoint/2010/main" val="119759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2685D3-B788-4C21-815B-796D65B82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endParaRPr lang="fi-FI" sz="72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AC01ED-5E97-47F1-BBD8-BC0AE2CC1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200"/>
              <a:t>4. LASTEN KEHITYKSESTÄ ILOITAAN JA HEITÄ ARVOSTETAAN ITSENÄISIKSI KEHITTYVINÄ PERSOONALLISUUKSINA</a:t>
            </a:r>
          </a:p>
          <a:p>
            <a:pPr marL="0" indent="0">
              <a:buNone/>
            </a:pPr>
            <a:r>
              <a:rPr lang="fi-FI" sz="2200"/>
              <a:t>5. PSYKOLOGINEN SUKUPOLVIRAJA VANHEMPIEN JA LASTEN VÄLILLÄ EI OLE HÄMÄRTYNYT</a:t>
            </a:r>
          </a:p>
          <a:p>
            <a:pPr marL="0" indent="0">
              <a:buNone/>
            </a:pPr>
            <a:r>
              <a:rPr lang="fi-FI" sz="2200"/>
              <a:t>6. PERHEEN SUHTEET YMPÄRÖIVÄÄN YHTEISÖÖN JA SOPEUTUMINEN SIIHEN TYYDYTTÄVÄT JA ANTAVAT MYÖS LASTEN KODIN ULKOPUOLELLE SUUNTAUTUVILLE SUHTEILLE HYVÄN PERUSTAN</a:t>
            </a:r>
          </a:p>
        </p:txBody>
      </p:sp>
    </p:spTree>
    <p:extLst>
      <p:ext uri="{BB962C8B-B14F-4D97-AF65-F5344CB8AC3E}">
        <p14:creationId xmlns:p14="http://schemas.microsoft.com/office/powerpoint/2010/main" val="221947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98E992F-D479-4BF8-9A73-784376BAC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endParaRPr lang="fi-FI" sz="72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71B2F-1B1A-46D0-9744-69DC0FC5B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200"/>
              <a:t>7. SEKÄ YKSILÖLLÄ ETTÄ PERHEELLÄ ON KOKONAISUUDESSAAN KYKY KASVAA JA OPPIA</a:t>
            </a:r>
          </a:p>
          <a:p>
            <a:pPr marL="0" indent="0">
              <a:buNone/>
            </a:pPr>
            <a:r>
              <a:rPr lang="fi-FI" sz="2200"/>
              <a:t>8. PERHEEN ONGELMAT JA SISÄISET RISTIRIIDAT MYÖNNETÄÄN USEAMMIN KUIN KIELLETÄÄN JA NIISTÄ VOIDAAN KESKUSTELLA</a:t>
            </a:r>
          </a:p>
          <a:p>
            <a:pPr marL="0" indent="0">
              <a:buNone/>
            </a:pPr>
            <a:r>
              <a:rPr lang="fi-FI" sz="2200"/>
              <a:t>9. IRROTTAUTUMINEN PERHERYHMÄSTÄ ON LAPSELLE HÄNEN VARTTUESSAAN AIKUISEKSI MAHDOLLISTA ILMAN SYYLLISYYDEN TUNTEITA TAI PERHEEN MUISSA JÄSENISSÄ KEHITTYVÄÄ AHDISTUSTA TAI KATKERUUTTA.</a:t>
            </a:r>
          </a:p>
        </p:txBody>
      </p:sp>
    </p:spTree>
    <p:extLst>
      <p:ext uri="{BB962C8B-B14F-4D97-AF65-F5344CB8AC3E}">
        <p14:creationId xmlns:p14="http://schemas.microsoft.com/office/powerpoint/2010/main" val="879320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136</Words>
  <Application>Microsoft Office PowerPoint</Application>
  <PresentationFormat>Laajakuva</PresentationFormat>
  <Paragraphs>10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TERVEEN PERHEEN MERKIT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TERVEEN PERHEEN MERKIT</dc:title>
  <dc:creator>Sari Horppu</dc:creator>
  <cp:lastModifiedBy>Sari Horppu</cp:lastModifiedBy>
  <cp:revision>1</cp:revision>
  <dcterms:created xsi:type="dcterms:W3CDTF">2021-08-01T14:04:08Z</dcterms:created>
  <dcterms:modified xsi:type="dcterms:W3CDTF">2021-08-01T14:14:33Z</dcterms:modified>
</cp:coreProperties>
</file>