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78" r:id="rId13"/>
    <p:sldId id="279" r:id="rId14"/>
    <p:sldId id="267" r:id="rId15"/>
    <p:sldId id="268" r:id="rId16"/>
    <p:sldId id="269" r:id="rId17"/>
    <p:sldId id="270" r:id="rId18"/>
    <p:sldId id="281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9917A-188F-43AB-858C-3588928B8F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10A5F6-19AF-4970-82B9-33C4E112B114}">
      <dgm:prSet/>
      <dgm:spPr/>
      <dgm:t>
        <a:bodyPr/>
        <a:lstStyle/>
        <a:p>
          <a:r>
            <a:rPr lang="fi-FI" b="0" i="0"/>
            <a:t>Määrittele tavoite ja haluttu lopputulos</a:t>
          </a:r>
          <a:endParaRPr lang="en-US"/>
        </a:p>
      </dgm:t>
    </dgm:pt>
    <dgm:pt modelId="{1A3C649A-DB53-462C-AE57-429FE8A58E04}" type="parTrans" cxnId="{46EE0C1B-27E1-4589-8C30-E67CA87E137D}">
      <dgm:prSet/>
      <dgm:spPr/>
      <dgm:t>
        <a:bodyPr/>
        <a:lstStyle/>
        <a:p>
          <a:endParaRPr lang="en-US"/>
        </a:p>
      </dgm:t>
    </dgm:pt>
    <dgm:pt modelId="{22530C8A-4B96-47E2-AE94-D93119F1392A}" type="sibTrans" cxnId="{46EE0C1B-27E1-4589-8C30-E67CA87E137D}">
      <dgm:prSet/>
      <dgm:spPr/>
      <dgm:t>
        <a:bodyPr/>
        <a:lstStyle/>
        <a:p>
          <a:endParaRPr lang="en-US"/>
        </a:p>
      </dgm:t>
    </dgm:pt>
    <dgm:pt modelId="{B972CD6C-F897-48B8-ADBD-7131F1BB2EAC}">
      <dgm:prSet/>
      <dgm:spPr/>
      <dgm:t>
        <a:bodyPr/>
        <a:lstStyle/>
        <a:p>
          <a:r>
            <a:rPr lang="fi-FI" b="0" i="0"/>
            <a:t>Laadi alustava aikataulu ja budjetti</a:t>
          </a:r>
          <a:endParaRPr lang="en-US"/>
        </a:p>
      </dgm:t>
    </dgm:pt>
    <dgm:pt modelId="{E91E77AD-2A8B-4F84-AA41-C8A6AB6323A1}" type="parTrans" cxnId="{02429D60-E546-4D20-A5AF-8388BDE5EAFE}">
      <dgm:prSet/>
      <dgm:spPr/>
      <dgm:t>
        <a:bodyPr/>
        <a:lstStyle/>
        <a:p>
          <a:endParaRPr lang="en-US"/>
        </a:p>
      </dgm:t>
    </dgm:pt>
    <dgm:pt modelId="{EAE71DA8-8BD7-4918-A779-415DF830A0D3}" type="sibTrans" cxnId="{02429D60-E546-4D20-A5AF-8388BDE5EAFE}">
      <dgm:prSet/>
      <dgm:spPr/>
      <dgm:t>
        <a:bodyPr/>
        <a:lstStyle/>
        <a:p>
          <a:endParaRPr lang="en-US"/>
        </a:p>
      </dgm:t>
    </dgm:pt>
    <dgm:pt modelId="{647FEF44-1D9A-46EA-8F4C-AD50FD0B0387}">
      <dgm:prSet/>
      <dgm:spPr/>
      <dgm:t>
        <a:bodyPr/>
        <a:lstStyle/>
        <a:p>
          <a:r>
            <a:rPr lang="fi-FI" b="0" i="0"/>
            <a:t>Arvioi työmäärää</a:t>
          </a:r>
          <a:endParaRPr lang="en-US"/>
        </a:p>
      </dgm:t>
    </dgm:pt>
    <dgm:pt modelId="{E9961945-50A5-47D2-BE7B-80585B880652}" type="parTrans" cxnId="{4771FD86-D3AD-4A18-B5EC-AAB51879E95C}">
      <dgm:prSet/>
      <dgm:spPr/>
      <dgm:t>
        <a:bodyPr/>
        <a:lstStyle/>
        <a:p>
          <a:endParaRPr lang="en-US"/>
        </a:p>
      </dgm:t>
    </dgm:pt>
    <dgm:pt modelId="{39DB9D2D-C9A1-4264-8338-28C3C2799D8E}" type="sibTrans" cxnId="{4771FD86-D3AD-4A18-B5EC-AAB51879E95C}">
      <dgm:prSet/>
      <dgm:spPr/>
      <dgm:t>
        <a:bodyPr/>
        <a:lstStyle/>
        <a:p>
          <a:endParaRPr lang="en-US"/>
        </a:p>
      </dgm:t>
    </dgm:pt>
    <dgm:pt modelId="{80CD2FB9-AC46-4903-90F6-C9FA65F9C208}">
      <dgm:prSet/>
      <dgm:spPr/>
      <dgm:t>
        <a:bodyPr/>
        <a:lstStyle/>
        <a:p>
          <a:r>
            <a:rPr lang="fi-FI"/>
            <a:t>Yhteys mahdollisiin yhteystyökumppaneihin</a:t>
          </a:r>
          <a:endParaRPr lang="en-US"/>
        </a:p>
      </dgm:t>
    </dgm:pt>
    <dgm:pt modelId="{5D63D1E7-D941-4A55-B377-0269B5199F20}" type="parTrans" cxnId="{9EA6A63B-BBD0-472A-9C67-9E571F78BE5C}">
      <dgm:prSet/>
      <dgm:spPr/>
      <dgm:t>
        <a:bodyPr/>
        <a:lstStyle/>
        <a:p>
          <a:endParaRPr lang="en-US"/>
        </a:p>
      </dgm:t>
    </dgm:pt>
    <dgm:pt modelId="{23A20776-79AA-4A5A-AFB0-6122C22D1138}" type="sibTrans" cxnId="{9EA6A63B-BBD0-472A-9C67-9E571F78BE5C}">
      <dgm:prSet/>
      <dgm:spPr/>
      <dgm:t>
        <a:bodyPr/>
        <a:lstStyle/>
        <a:p>
          <a:endParaRPr lang="en-US"/>
        </a:p>
      </dgm:t>
    </dgm:pt>
    <dgm:pt modelId="{C1EA2E4E-2490-4943-9CF3-FEB5F5B10A56}" type="pres">
      <dgm:prSet presAssocID="{29B9917A-188F-43AB-858C-3588928B8F37}" presName="linear" presStyleCnt="0">
        <dgm:presLayoutVars>
          <dgm:animLvl val="lvl"/>
          <dgm:resizeHandles val="exact"/>
        </dgm:presLayoutVars>
      </dgm:prSet>
      <dgm:spPr/>
    </dgm:pt>
    <dgm:pt modelId="{31BC5A3D-2027-4AF8-86D3-4C557F90AE0F}" type="pres">
      <dgm:prSet presAssocID="{2910A5F6-19AF-4970-82B9-33C4E112B1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8E5828-D552-4599-86BD-84696CBB0AD9}" type="pres">
      <dgm:prSet presAssocID="{22530C8A-4B96-47E2-AE94-D93119F1392A}" presName="spacer" presStyleCnt="0"/>
      <dgm:spPr/>
    </dgm:pt>
    <dgm:pt modelId="{C68C09C5-CD15-4BDB-8B10-86A0E512E25E}" type="pres">
      <dgm:prSet presAssocID="{B972CD6C-F897-48B8-ADBD-7131F1BB2E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AADDA8-8976-4B66-BB27-8E61E9A97247}" type="pres">
      <dgm:prSet presAssocID="{EAE71DA8-8BD7-4918-A779-415DF830A0D3}" presName="spacer" presStyleCnt="0"/>
      <dgm:spPr/>
    </dgm:pt>
    <dgm:pt modelId="{D31C705D-99E8-4751-8A44-A847444BE87D}" type="pres">
      <dgm:prSet presAssocID="{647FEF44-1D9A-46EA-8F4C-AD50FD0B03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FDD1BB0-4D27-4C95-BAC4-E383E6177E3E}" type="pres">
      <dgm:prSet presAssocID="{39DB9D2D-C9A1-4264-8338-28C3C2799D8E}" presName="spacer" presStyleCnt="0"/>
      <dgm:spPr/>
    </dgm:pt>
    <dgm:pt modelId="{35714B82-5C46-4169-9424-9F82D2B3B48D}" type="pres">
      <dgm:prSet presAssocID="{80CD2FB9-AC46-4903-90F6-C9FA65F9C2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EE0C1B-27E1-4589-8C30-E67CA87E137D}" srcId="{29B9917A-188F-43AB-858C-3588928B8F37}" destId="{2910A5F6-19AF-4970-82B9-33C4E112B114}" srcOrd="0" destOrd="0" parTransId="{1A3C649A-DB53-462C-AE57-429FE8A58E04}" sibTransId="{22530C8A-4B96-47E2-AE94-D93119F1392A}"/>
    <dgm:cxn modelId="{9436172D-E73E-47E6-8BEE-13A95E9921E4}" type="presOf" srcId="{B972CD6C-F897-48B8-ADBD-7131F1BB2EAC}" destId="{C68C09C5-CD15-4BDB-8B10-86A0E512E25E}" srcOrd="0" destOrd="0" presId="urn:microsoft.com/office/officeart/2005/8/layout/vList2"/>
    <dgm:cxn modelId="{9EA6A63B-BBD0-472A-9C67-9E571F78BE5C}" srcId="{29B9917A-188F-43AB-858C-3588928B8F37}" destId="{80CD2FB9-AC46-4903-90F6-C9FA65F9C208}" srcOrd="3" destOrd="0" parTransId="{5D63D1E7-D941-4A55-B377-0269B5199F20}" sibTransId="{23A20776-79AA-4A5A-AFB0-6122C22D1138}"/>
    <dgm:cxn modelId="{02429D60-E546-4D20-A5AF-8388BDE5EAFE}" srcId="{29B9917A-188F-43AB-858C-3588928B8F37}" destId="{B972CD6C-F897-48B8-ADBD-7131F1BB2EAC}" srcOrd="1" destOrd="0" parTransId="{E91E77AD-2A8B-4F84-AA41-C8A6AB6323A1}" sibTransId="{EAE71DA8-8BD7-4918-A779-415DF830A0D3}"/>
    <dgm:cxn modelId="{F692D34B-520F-4735-87B9-B958E130E631}" type="presOf" srcId="{29B9917A-188F-43AB-858C-3588928B8F37}" destId="{C1EA2E4E-2490-4943-9CF3-FEB5F5B10A56}" srcOrd="0" destOrd="0" presId="urn:microsoft.com/office/officeart/2005/8/layout/vList2"/>
    <dgm:cxn modelId="{4771FD86-D3AD-4A18-B5EC-AAB51879E95C}" srcId="{29B9917A-188F-43AB-858C-3588928B8F37}" destId="{647FEF44-1D9A-46EA-8F4C-AD50FD0B0387}" srcOrd="2" destOrd="0" parTransId="{E9961945-50A5-47D2-BE7B-80585B880652}" sibTransId="{39DB9D2D-C9A1-4264-8338-28C3C2799D8E}"/>
    <dgm:cxn modelId="{B9CA3299-0956-4984-B842-7AE1832AFD54}" type="presOf" srcId="{647FEF44-1D9A-46EA-8F4C-AD50FD0B0387}" destId="{D31C705D-99E8-4751-8A44-A847444BE87D}" srcOrd="0" destOrd="0" presId="urn:microsoft.com/office/officeart/2005/8/layout/vList2"/>
    <dgm:cxn modelId="{F6FE9D9A-C1BC-498A-8061-D1481EAA6F19}" type="presOf" srcId="{80CD2FB9-AC46-4903-90F6-C9FA65F9C208}" destId="{35714B82-5C46-4169-9424-9F82D2B3B48D}" srcOrd="0" destOrd="0" presId="urn:microsoft.com/office/officeart/2005/8/layout/vList2"/>
    <dgm:cxn modelId="{E18470CD-EBC1-4F33-B259-34536A71F3CF}" type="presOf" srcId="{2910A5F6-19AF-4970-82B9-33C4E112B114}" destId="{31BC5A3D-2027-4AF8-86D3-4C557F90AE0F}" srcOrd="0" destOrd="0" presId="urn:microsoft.com/office/officeart/2005/8/layout/vList2"/>
    <dgm:cxn modelId="{D1FE8010-FAFE-4149-8C5C-5575E5E1D18A}" type="presParOf" srcId="{C1EA2E4E-2490-4943-9CF3-FEB5F5B10A56}" destId="{31BC5A3D-2027-4AF8-86D3-4C557F90AE0F}" srcOrd="0" destOrd="0" presId="urn:microsoft.com/office/officeart/2005/8/layout/vList2"/>
    <dgm:cxn modelId="{03B29FE0-7E57-487B-9C80-98F62ABB790B}" type="presParOf" srcId="{C1EA2E4E-2490-4943-9CF3-FEB5F5B10A56}" destId="{DA8E5828-D552-4599-86BD-84696CBB0AD9}" srcOrd="1" destOrd="0" presId="urn:microsoft.com/office/officeart/2005/8/layout/vList2"/>
    <dgm:cxn modelId="{A3DA4F50-5C90-47C1-9473-3BA471AC1A3D}" type="presParOf" srcId="{C1EA2E4E-2490-4943-9CF3-FEB5F5B10A56}" destId="{C68C09C5-CD15-4BDB-8B10-86A0E512E25E}" srcOrd="2" destOrd="0" presId="urn:microsoft.com/office/officeart/2005/8/layout/vList2"/>
    <dgm:cxn modelId="{DFF34C7F-0AFC-4552-9893-8C3958ADB22B}" type="presParOf" srcId="{C1EA2E4E-2490-4943-9CF3-FEB5F5B10A56}" destId="{06AADDA8-8976-4B66-BB27-8E61E9A97247}" srcOrd="3" destOrd="0" presId="urn:microsoft.com/office/officeart/2005/8/layout/vList2"/>
    <dgm:cxn modelId="{5FDCFDD8-BD2B-493B-9E03-3C6D3D2F88AC}" type="presParOf" srcId="{C1EA2E4E-2490-4943-9CF3-FEB5F5B10A56}" destId="{D31C705D-99E8-4751-8A44-A847444BE87D}" srcOrd="4" destOrd="0" presId="urn:microsoft.com/office/officeart/2005/8/layout/vList2"/>
    <dgm:cxn modelId="{9052685B-A35C-44CF-AC58-7B2670C73F73}" type="presParOf" srcId="{C1EA2E4E-2490-4943-9CF3-FEB5F5B10A56}" destId="{BFDD1BB0-4D27-4C95-BAC4-E383E6177E3E}" srcOrd="5" destOrd="0" presId="urn:microsoft.com/office/officeart/2005/8/layout/vList2"/>
    <dgm:cxn modelId="{0BA612CF-C91A-4073-9303-6141AEE2F4B8}" type="presParOf" srcId="{C1EA2E4E-2490-4943-9CF3-FEB5F5B10A56}" destId="{35714B82-5C46-4169-9424-9F82D2B3B4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50639-C7DA-44E0-969D-E3EDA5BF31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7F7131-86F0-4D58-849A-040A960D2B53}">
      <dgm:prSet/>
      <dgm:spPr/>
      <dgm:t>
        <a:bodyPr/>
        <a:lstStyle/>
        <a:p>
          <a:r>
            <a:rPr lang="fi-FI" b="0" i="0"/>
            <a:t>Laadi tarkka projektisuunnitelma</a:t>
          </a:r>
          <a:endParaRPr lang="en-US"/>
        </a:p>
      </dgm:t>
    </dgm:pt>
    <dgm:pt modelId="{DADC9295-4934-4791-8454-B6EDFEE77C2B}" type="parTrans" cxnId="{AC92776C-AD32-41F4-91C3-3731E53445F4}">
      <dgm:prSet/>
      <dgm:spPr/>
      <dgm:t>
        <a:bodyPr/>
        <a:lstStyle/>
        <a:p>
          <a:endParaRPr lang="en-US"/>
        </a:p>
      </dgm:t>
    </dgm:pt>
    <dgm:pt modelId="{2FE09B34-CB1A-4063-95F3-049F5C7B8ACA}" type="sibTrans" cxnId="{AC92776C-AD32-41F4-91C3-3731E53445F4}">
      <dgm:prSet/>
      <dgm:spPr/>
      <dgm:t>
        <a:bodyPr/>
        <a:lstStyle/>
        <a:p>
          <a:endParaRPr lang="en-US"/>
        </a:p>
      </dgm:t>
    </dgm:pt>
    <dgm:pt modelId="{CE882ADF-5061-431B-A393-67614167E0F1}">
      <dgm:prSet/>
      <dgm:spPr/>
      <dgm:t>
        <a:bodyPr/>
        <a:lstStyle/>
        <a:p>
          <a:r>
            <a:rPr lang="fi-FI" b="0" i="0"/>
            <a:t>Tee tarkka budjetti- ja aikatauluarvio</a:t>
          </a:r>
          <a:endParaRPr lang="en-US"/>
        </a:p>
      </dgm:t>
    </dgm:pt>
    <dgm:pt modelId="{81671D6E-6C93-4247-A3F8-BAE4F7F19667}" type="parTrans" cxnId="{CBFA5191-62F5-4B89-95CB-44A5150E08DA}">
      <dgm:prSet/>
      <dgm:spPr/>
      <dgm:t>
        <a:bodyPr/>
        <a:lstStyle/>
        <a:p>
          <a:endParaRPr lang="en-US"/>
        </a:p>
      </dgm:t>
    </dgm:pt>
    <dgm:pt modelId="{A895B4E6-CFCE-4543-B667-4CDAD22E6C06}" type="sibTrans" cxnId="{CBFA5191-62F5-4B89-95CB-44A5150E08DA}">
      <dgm:prSet/>
      <dgm:spPr/>
      <dgm:t>
        <a:bodyPr/>
        <a:lstStyle/>
        <a:p>
          <a:endParaRPr lang="en-US"/>
        </a:p>
      </dgm:t>
    </dgm:pt>
    <dgm:pt modelId="{91932855-120D-4D36-ADCA-CD0CE47667CB}">
      <dgm:prSet/>
      <dgm:spPr/>
      <dgm:t>
        <a:bodyPr/>
        <a:lstStyle/>
        <a:p>
          <a:r>
            <a:rPr lang="fi-FI" b="0" i="0"/>
            <a:t>Laadi projektin budjetti</a:t>
          </a:r>
          <a:endParaRPr lang="en-US"/>
        </a:p>
      </dgm:t>
    </dgm:pt>
    <dgm:pt modelId="{7476763A-45FF-4B76-B731-B968121A4F2C}" type="parTrans" cxnId="{079A70ED-D62E-4A30-B450-9621ADF56467}">
      <dgm:prSet/>
      <dgm:spPr/>
      <dgm:t>
        <a:bodyPr/>
        <a:lstStyle/>
        <a:p>
          <a:endParaRPr lang="en-US"/>
        </a:p>
      </dgm:t>
    </dgm:pt>
    <dgm:pt modelId="{42997BC0-3370-451F-9553-FD7F5C0472B3}" type="sibTrans" cxnId="{079A70ED-D62E-4A30-B450-9621ADF56467}">
      <dgm:prSet/>
      <dgm:spPr/>
      <dgm:t>
        <a:bodyPr/>
        <a:lstStyle/>
        <a:p>
          <a:endParaRPr lang="en-US"/>
        </a:p>
      </dgm:t>
    </dgm:pt>
    <dgm:pt modelId="{432DF4C4-C2C7-4F25-8BEB-BE52D6B12A64}">
      <dgm:prSet/>
      <dgm:spPr/>
      <dgm:t>
        <a:bodyPr/>
        <a:lstStyle/>
        <a:p>
          <a:r>
            <a:rPr lang="fi-FI" b="0" i="0"/>
            <a:t>Analysoi riskit</a:t>
          </a:r>
          <a:endParaRPr lang="en-US"/>
        </a:p>
      </dgm:t>
    </dgm:pt>
    <dgm:pt modelId="{26465234-7C79-459F-AC46-BFFD81B093A3}" type="parTrans" cxnId="{04E50F93-9B61-452C-9AA3-95CBE99BB860}">
      <dgm:prSet/>
      <dgm:spPr/>
      <dgm:t>
        <a:bodyPr/>
        <a:lstStyle/>
        <a:p>
          <a:endParaRPr lang="en-US"/>
        </a:p>
      </dgm:t>
    </dgm:pt>
    <dgm:pt modelId="{89DFCF63-E03B-4F66-AEE4-F537ABA46FB0}" type="sibTrans" cxnId="{04E50F93-9B61-452C-9AA3-95CBE99BB860}">
      <dgm:prSet/>
      <dgm:spPr/>
      <dgm:t>
        <a:bodyPr/>
        <a:lstStyle/>
        <a:p>
          <a:endParaRPr lang="en-US"/>
        </a:p>
      </dgm:t>
    </dgm:pt>
    <dgm:pt modelId="{6E79F472-68DC-4832-A362-1B5EDF169EE5}">
      <dgm:prSet/>
      <dgm:spPr/>
      <dgm:t>
        <a:bodyPr/>
        <a:lstStyle/>
        <a:p>
          <a:r>
            <a:rPr lang="fi-FI"/>
            <a:t>Huomioi turvallisuus asiat, mahdolliset luvat (tallennus, kuvaus, jos alaikäisiä – tarvitaanko vanhemmilta luvat, kuljetukset, ruokailut)</a:t>
          </a:r>
          <a:endParaRPr lang="en-US"/>
        </a:p>
      </dgm:t>
    </dgm:pt>
    <dgm:pt modelId="{8D4F7311-1CB7-43B5-B293-4574F8EFFD78}" type="parTrans" cxnId="{A647D12E-71B6-44EE-A15B-E2449A56E954}">
      <dgm:prSet/>
      <dgm:spPr/>
      <dgm:t>
        <a:bodyPr/>
        <a:lstStyle/>
        <a:p>
          <a:endParaRPr lang="en-US"/>
        </a:p>
      </dgm:t>
    </dgm:pt>
    <dgm:pt modelId="{58669D24-9DB3-4F84-8C37-EB91BE289FD2}" type="sibTrans" cxnId="{A647D12E-71B6-44EE-A15B-E2449A56E954}">
      <dgm:prSet/>
      <dgm:spPr/>
      <dgm:t>
        <a:bodyPr/>
        <a:lstStyle/>
        <a:p>
          <a:endParaRPr lang="en-US"/>
        </a:p>
      </dgm:t>
    </dgm:pt>
    <dgm:pt modelId="{939BC3CD-1C0D-42F8-9AB6-8502BAE16038}">
      <dgm:prSet/>
      <dgm:spPr/>
      <dgm:t>
        <a:bodyPr/>
        <a:lstStyle/>
        <a:p>
          <a:r>
            <a:rPr lang="fi-FI" b="0" i="0"/>
            <a:t>Varmista, että jokainen projektiin osallistuva ymmärtää tavoitteet, vaiheet ja toteutussuunnitelman</a:t>
          </a:r>
          <a:endParaRPr lang="en-US"/>
        </a:p>
      </dgm:t>
    </dgm:pt>
    <dgm:pt modelId="{EE299B26-8A9F-4DB7-807A-B8F090936250}" type="parTrans" cxnId="{9A3FA4B8-197B-46CE-8581-DC6ABFB9223D}">
      <dgm:prSet/>
      <dgm:spPr/>
      <dgm:t>
        <a:bodyPr/>
        <a:lstStyle/>
        <a:p>
          <a:endParaRPr lang="en-US"/>
        </a:p>
      </dgm:t>
    </dgm:pt>
    <dgm:pt modelId="{A43A597F-475E-41AF-B4D9-B9DF8D40AE29}" type="sibTrans" cxnId="{9A3FA4B8-197B-46CE-8581-DC6ABFB9223D}">
      <dgm:prSet/>
      <dgm:spPr/>
      <dgm:t>
        <a:bodyPr/>
        <a:lstStyle/>
        <a:p>
          <a:endParaRPr lang="en-US"/>
        </a:p>
      </dgm:t>
    </dgm:pt>
    <dgm:pt modelId="{106D8AC7-B90C-48B2-8621-D30FB3448543}" type="pres">
      <dgm:prSet presAssocID="{C3350639-C7DA-44E0-969D-E3EDA5BF316B}" presName="linear" presStyleCnt="0">
        <dgm:presLayoutVars>
          <dgm:animLvl val="lvl"/>
          <dgm:resizeHandles val="exact"/>
        </dgm:presLayoutVars>
      </dgm:prSet>
      <dgm:spPr/>
    </dgm:pt>
    <dgm:pt modelId="{60D2F354-E691-4EA1-8A26-B9933E4AEFD9}" type="pres">
      <dgm:prSet presAssocID="{067F7131-86F0-4D58-849A-040A960D2B5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13019D3-BE5A-4FC0-B32D-5C464253DE48}" type="pres">
      <dgm:prSet presAssocID="{2FE09B34-CB1A-4063-95F3-049F5C7B8ACA}" presName="spacer" presStyleCnt="0"/>
      <dgm:spPr/>
    </dgm:pt>
    <dgm:pt modelId="{38D583F0-1899-4368-9319-0DC275F16087}" type="pres">
      <dgm:prSet presAssocID="{CE882ADF-5061-431B-A393-67614167E0F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1CCCC20-F2BE-4F74-8602-699EDBD07812}" type="pres">
      <dgm:prSet presAssocID="{A895B4E6-CFCE-4543-B667-4CDAD22E6C06}" presName="spacer" presStyleCnt="0"/>
      <dgm:spPr/>
    </dgm:pt>
    <dgm:pt modelId="{83E2A6E8-9D13-4AF5-BAA8-A3E012021CA5}" type="pres">
      <dgm:prSet presAssocID="{91932855-120D-4D36-ADCA-CD0CE47667C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62F8968-050F-4649-9E17-A3EDF771FDFA}" type="pres">
      <dgm:prSet presAssocID="{42997BC0-3370-451F-9553-FD7F5C0472B3}" presName="spacer" presStyleCnt="0"/>
      <dgm:spPr/>
    </dgm:pt>
    <dgm:pt modelId="{40120C42-1FF4-44D8-8749-510B509E02A3}" type="pres">
      <dgm:prSet presAssocID="{432DF4C4-C2C7-4F25-8BEB-BE52D6B12A6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50A705B-004A-44B9-9EE7-A44B650324F2}" type="pres">
      <dgm:prSet presAssocID="{89DFCF63-E03B-4F66-AEE4-F537ABA46FB0}" presName="spacer" presStyleCnt="0"/>
      <dgm:spPr/>
    </dgm:pt>
    <dgm:pt modelId="{2EF442E9-56EB-45DB-A42A-1FEE0AA367CC}" type="pres">
      <dgm:prSet presAssocID="{6E79F472-68DC-4832-A362-1B5EDF169EE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E00BBF7-A335-4923-ACEB-218D7EEAC7AC}" type="pres">
      <dgm:prSet presAssocID="{58669D24-9DB3-4F84-8C37-EB91BE289FD2}" presName="spacer" presStyleCnt="0"/>
      <dgm:spPr/>
    </dgm:pt>
    <dgm:pt modelId="{46C895EA-7EF1-4549-B980-CE140D45AAB6}" type="pres">
      <dgm:prSet presAssocID="{939BC3CD-1C0D-42F8-9AB6-8502BAE1603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05EC916-5FB7-41F8-969B-7CA478209BD1}" type="presOf" srcId="{91932855-120D-4D36-ADCA-CD0CE47667CB}" destId="{83E2A6E8-9D13-4AF5-BAA8-A3E012021CA5}" srcOrd="0" destOrd="0" presId="urn:microsoft.com/office/officeart/2005/8/layout/vList2"/>
    <dgm:cxn modelId="{15C3081B-00B7-42C3-A324-AF2FEB4B54F6}" type="presOf" srcId="{432DF4C4-C2C7-4F25-8BEB-BE52D6B12A64}" destId="{40120C42-1FF4-44D8-8749-510B509E02A3}" srcOrd="0" destOrd="0" presId="urn:microsoft.com/office/officeart/2005/8/layout/vList2"/>
    <dgm:cxn modelId="{A647D12E-71B6-44EE-A15B-E2449A56E954}" srcId="{C3350639-C7DA-44E0-969D-E3EDA5BF316B}" destId="{6E79F472-68DC-4832-A362-1B5EDF169EE5}" srcOrd="4" destOrd="0" parTransId="{8D4F7311-1CB7-43B5-B293-4574F8EFFD78}" sibTransId="{58669D24-9DB3-4F84-8C37-EB91BE289FD2}"/>
    <dgm:cxn modelId="{E8D88464-D385-4834-A984-96FC34658559}" type="presOf" srcId="{939BC3CD-1C0D-42F8-9AB6-8502BAE16038}" destId="{46C895EA-7EF1-4549-B980-CE140D45AAB6}" srcOrd="0" destOrd="0" presId="urn:microsoft.com/office/officeart/2005/8/layout/vList2"/>
    <dgm:cxn modelId="{B59C0146-D0AE-4F82-A8B2-E190BB4BC83D}" type="presOf" srcId="{067F7131-86F0-4D58-849A-040A960D2B53}" destId="{60D2F354-E691-4EA1-8A26-B9933E4AEFD9}" srcOrd="0" destOrd="0" presId="urn:microsoft.com/office/officeart/2005/8/layout/vList2"/>
    <dgm:cxn modelId="{15B96A4A-21E6-45BC-9A30-9C7D56E4F346}" type="presOf" srcId="{CE882ADF-5061-431B-A393-67614167E0F1}" destId="{38D583F0-1899-4368-9319-0DC275F16087}" srcOrd="0" destOrd="0" presId="urn:microsoft.com/office/officeart/2005/8/layout/vList2"/>
    <dgm:cxn modelId="{AC92776C-AD32-41F4-91C3-3731E53445F4}" srcId="{C3350639-C7DA-44E0-969D-E3EDA5BF316B}" destId="{067F7131-86F0-4D58-849A-040A960D2B53}" srcOrd="0" destOrd="0" parTransId="{DADC9295-4934-4791-8454-B6EDFEE77C2B}" sibTransId="{2FE09B34-CB1A-4063-95F3-049F5C7B8ACA}"/>
    <dgm:cxn modelId="{CBFA5191-62F5-4B89-95CB-44A5150E08DA}" srcId="{C3350639-C7DA-44E0-969D-E3EDA5BF316B}" destId="{CE882ADF-5061-431B-A393-67614167E0F1}" srcOrd="1" destOrd="0" parTransId="{81671D6E-6C93-4247-A3F8-BAE4F7F19667}" sibTransId="{A895B4E6-CFCE-4543-B667-4CDAD22E6C06}"/>
    <dgm:cxn modelId="{04E50F93-9B61-452C-9AA3-95CBE99BB860}" srcId="{C3350639-C7DA-44E0-969D-E3EDA5BF316B}" destId="{432DF4C4-C2C7-4F25-8BEB-BE52D6B12A64}" srcOrd="3" destOrd="0" parTransId="{26465234-7C79-459F-AC46-BFFD81B093A3}" sibTransId="{89DFCF63-E03B-4F66-AEE4-F537ABA46FB0}"/>
    <dgm:cxn modelId="{9A3FA4B8-197B-46CE-8581-DC6ABFB9223D}" srcId="{C3350639-C7DA-44E0-969D-E3EDA5BF316B}" destId="{939BC3CD-1C0D-42F8-9AB6-8502BAE16038}" srcOrd="5" destOrd="0" parTransId="{EE299B26-8A9F-4DB7-807A-B8F090936250}" sibTransId="{A43A597F-475E-41AF-B4D9-B9DF8D40AE29}"/>
    <dgm:cxn modelId="{0FFE0DD6-46AF-4138-B08B-A6A9A21601DB}" type="presOf" srcId="{C3350639-C7DA-44E0-969D-E3EDA5BF316B}" destId="{106D8AC7-B90C-48B2-8621-D30FB3448543}" srcOrd="0" destOrd="0" presId="urn:microsoft.com/office/officeart/2005/8/layout/vList2"/>
    <dgm:cxn modelId="{079A70ED-D62E-4A30-B450-9621ADF56467}" srcId="{C3350639-C7DA-44E0-969D-E3EDA5BF316B}" destId="{91932855-120D-4D36-ADCA-CD0CE47667CB}" srcOrd="2" destOrd="0" parTransId="{7476763A-45FF-4B76-B731-B968121A4F2C}" sibTransId="{42997BC0-3370-451F-9553-FD7F5C0472B3}"/>
    <dgm:cxn modelId="{5A1EFDF8-08BA-4F82-AC1B-8953D2FA25CE}" type="presOf" srcId="{6E79F472-68DC-4832-A362-1B5EDF169EE5}" destId="{2EF442E9-56EB-45DB-A42A-1FEE0AA367CC}" srcOrd="0" destOrd="0" presId="urn:microsoft.com/office/officeart/2005/8/layout/vList2"/>
    <dgm:cxn modelId="{A40261CC-8ED2-4F3D-A709-2D4C974088F3}" type="presParOf" srcId="{106D8AC7-B90C-48B2-8621-D30FB3448543}" destId="{60D2F354-E691-4EA1-8A26-B9933E4AEFD9}" srcOrd="0" destOrd="0" presId="urn:microsoft.com/office/officeart/2005/8/layout/vList2"/>
    <dgm:cxn modelId="{B91A5956-E3A5-4D8E-BC3B-A97C9A8BE826}" type="presParOf" srcId="{106D8AC7-B90C-48B2-8621-D30FB3448543}" destId="{813019D3-BE5A-4FC0-B32D-5C464253DE48}" srcOrd="1" destOrd="0" presId="urn:microsoft.com/office/officeart/2005/8/layout/vList2"/>
    <dgm:cxn modelId="{24E87426-B628-40D5-9B97-A32B673DF860}" type="presParOf" srcId="{106D8AC7-B90C-48B2-8621-D30FB3448543}" destId="{38D583F0-1899-4368-9319-0DC275F16087}" srcOrd="2" destOrd="0" presId="urn:microsoft.com/office/officeart/2005/8/layout/vList2"/>
    <dgm:cxn modelId="{B9EAB5EB-C0A5-4B10-AA28-9ED407736FE3}" type="presParOf" srcId="{106D8AC7-B90C-48B2-8621-D30FB3448543}" destId="{A1CCCC20-F2BE-4F74-8602-699EDBD07812}" srcOrd="3" destOrd="0" presId="urn:microsoft.com/office/officeart/2005/8/layout/vList2"/>
    <dgm:cxn modelId="{5035902C-B5DC-4909-9F3C-FA79B08EEB98}" type="presParOf" srcId="{106D8AC7-B90C-48B2-8621-D30FB3448543}" destId="{83E2A6E8-9D13-4AF5-BAA8-A3E012021CA5}" srcOrd="4" destOrd="0" presId="urn:microsoft.com/office/officeart/2005/8/layout/vList2"/>
    <dgm:cxn modelId="{1A827425-9A4F-4ECF-9D8D-76EFFC47FF2C}" type="presParOf" srcId="{106D8AC7-B90C-48B2-8621-D30FB3448543}" destId="{062F8968-050F-4649-9E17-A3EDF771FDFA}" srcOrd="5" destOrd="0" presId="urn:microsoft.com/office/officeart/2005/8/layout/vList2"/>
    <dgm:cxn modelId="{8232E1DE-6F09-4E51-873C-9BD7B96176F8}" type="presParOf" srcId="{106D8AC7-B90C-48B2-8621-D30FB3448543}" destId="{40120C42-1FF4-44D8-8749-510B509E02A3}" srcOrd="6" destOrd="0" presId="urn:microsoft.com/office/officeart/2005/8/layout/vList2"/>
    <dgm:cxn modelId="{D79AFBC2-3A97-4BAE-A33C-28A27A5371D5}" type="presParOf" srcId="{106D8AC7-B90C-48B2-8621-D30FB3448543}" destId="{F50A705B-004A-44B9-9EE7-A44B650324F2}" srcOrd="7" destOrd="0" presId="urn:microsoft.com/office/officeart/2005/8/layout/vList2"/>
    <dgm:cxn modelId="{4B4EA4B1-E55E-44C9-8EC9-80206CE8205A}" type="presParOf" srcId="{106D8AC7-B90C-48B2-8621-D30FB3448543}" destId="{2EF442E9-56EB-45DB-A42A-1FEE0AA367CC}" srcOrd="8" destOrd="0" presId="urn:microsoft.com/office/officeart/2005/8/layout/vList2"/>
    <dgm:cxn modelId="{0FE56135-D970-4D11-9E00-0D5F76AD642B}" type="presParOf" srcId="{106D8AC7-B90C-48B2-8621-D30FB3448543}" destId="{6E00BBF7-A335-4923-ACEB-218D7EEAC7AC}" srcOrd="9" destOrd="0" presId="urn:microsoft.com/office/officeart/2005/8/layout/vList2"/>
    <dgm:cxn modelId="{E9BAA0A2-190E-4163-952D-97244A82DC8C}" type="presParOf" srcId="{106D8AC7-B90C-48B2-8621-D30FB3448543}" destId="{46C895EA-7EF1-4549-B980-CE140D45AA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3DAA8-8149-4EE4-A19B-3FEB4BF5EB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E7B0C5-8E76-4D07-A512-591AB93E59AE}">
      <dgm:prSet/>
      <dgm:spPr/>
      <dgm:t>
        <a:bodyPr/>
        <a:lstStyle/>
        <a:p>
          <a:r>
            <a:rPr lang="fi-FI" b="0" i="0"/>
            <a:t>Toteuta projektia suunnitelman mukaan</a:t>
          </a:r>
          <a:endParaRPr lang="en-US"/>
        </a:p>
      </dgm:t>
    </dgm:pt>
    <dgm:pt modelId="{50036E28-997C-486F-9419-22603276B0B5}" type="parTrans" cxnId="{5F509E37-73E0-4026-AFCB-8EEB8F855B9B}">
      <dgm:prSet/>
      <dgm:spPr/>
      <dgm:t>
        <a:bodyPr/>
        <a:lstStyle/>
        <a:p>
          <a:endParaRPr lang="en-US"/>
        </a:p>
      </dgm:t>
    </dgm:pt>
    <dgm:pt modelId="{C0AC6571-BE42-4D96-B13C-BFDDB33F8C68}" type="sibTrans" cxnId="{5F509E37-73E0-4026-AFCB-8EEB8F855B9B}">
      <dgm:prSet/>
      <dgm:spPr/>
      <dgm:t>
        <a:bodyPr/>
        <a:lstStyle/>
        <a:p>
          <a:endParaRPr lang="en-US"/>
        </a:p>
      </dgm:t>
    </dgm:pt>
    <dgm:pt modelId="{FAFF18A9-0F27-47F4-9079-FC39E0DA2E37}">
      <dgm:prSet/>
      <dgm:spPr/>
      <dgm:t>
        <a:bodyPr/>
        <a:lstStyle/>
        <a:p>
          <a:r>
            <a:rPr lang="fi-FI" b="0" i="0"/>
            <a:t>Hyväksy, että suunnitelma muuttuu projektin edetessä!</a:t>
          </a:r>
          <a:endParaRPr lang="en-US"/>
        </a:p>
      </dgm:t>
    </dgm:pt>
    <dgm:pt modelId="{453EBF88-07CB-44A9-A208-59EA5FA42C9C}" type="parTrans" cxnId="{2D351617-35FB-4026-B8C4-297FB8E6BB67}">
      <dgm:prSet/>
      <dgm:spPr/>
      <dgm:t>
        <a:bodyPr/>
        <a:lstStyle/>
        <a:p>
          <a:endParaRPr lang="en-US"/>
        </a:p>
      </dgm:t>
    </dgm:pt>
    <dgm:pt modelId="{DE056144-79FF-40E5-AB6D-F85E431228FB}" type="sibTrans" cxnId="{2D351617-35FB-4026-B8C4-297FB8E6BB67}">
      <dgm:prSet/>
      <dgm:spPr/>
      <dgm:t>
        <a:bodyPr/>
        <a:lstStyle/>
        <a:p>
          <a:endParaRPr lang="en-US"/>
        </a:p>
      </dgm:t>
    </dgm:pt>
    <dgm:pt modelId="{7C416A66-6D44-4C5E-86E5-03F247D6FA66}">
      <dgm:prSet/>
      <dgm:spPr/>
      <dgm:t>
        <a:bodyPr/>
        <a:lstStyle/>
        <a:p>
          <a:r>
            <a:rPr lang="fi-FI" b="0" i="0"/>
            <a:t>Kirjaa projektin toteutuneet aikataulut, kustannukset ja muut tiedot projektinhallintajärjestelmään</a:t>
          </a:r>
          <a:endParaRPr lang="en-US"/>
        </a:p>
      </dgm:t>
    </dgm:pt>
    <dgm:pt modelId="{0DF05561-E466-4D8E-9A10-82C03D0BFB47}" type="parTrans" cxnId="{5C483A6B-BA4C-4952-8D79-B7736AA08E5A}">
      <dgm:prSet/>
      <dgm:spPr/>
      <dgm:t>
        <a:bodyPr/>
        <a:lstStyle/>
        <a:p>
          <a:endParaRPr lang="en-US"/>
        </a:p>
      </dgm:t>
    </dgm:pt>
    <dgm:pt modelId="{CCE36371-31FB-4206-8C8C-A9CDA035B8FE}" type="sibTrans" cxnId="{5C483A6B-BA4C-4952-8D79-B7736AA08E5A}">
      <dgm:prSet/>
      <dgm:spPr/>
      <dgm:t>
        <a:bodyPr/>
        <a:lstStyle/>
        <a:p>
          <a:endParaRPr lang="en-US"/>
        </a:p>
      </dgm:t>
    </dgm:pt>
    <dgm:pt modelId="{2B3D2194-45F5-411F-8926-92872463C271}">
      <dgm:prSet/>
      <dgm:spPr/>
      <dgm:t>
        <a:bodyPr/>
        <a:lstStyle/>
        <a:p>
          <a:r>
            <a:rPr lang="fi-FI" b="0" i="0"/>
            <a:t>Seuraa valitsemiasi tunnuslukuja säännöllisesti</a:t>
          </a:r>
          <a:endParaRPr lang="en-US"/>
        </a:p>
      </dgm:t>
    </dgm:pt>
    <dgm:pt modelId="{12491640-C434-4731-8279-890BF930FCD5}" type="parTrans" cxnId="{F441B1D7-8410-4564-97AD-184F40BBBC56}">
      <dgm:prSet/>
      <dgm:spPr/>
      <dgm:t>
        <a:bodyPr/>
        <a:lstStyle/>
        <a:p>
          <a:endParaRPr lang="en-US"/>
        </a:p>
      </dgm:t>
    </dgm:pt>
    <dgm:pt modelId="{3363884C-4431-404B-8599-099B957623F5}" type="sibTrans" cxnId="{F441B1D7-8410-4564-97AD-184F40BBBC56}">
      <dgm:prSet/>
      <dgm:spPr/>
      <dgm:t>
        <a:bodyPr/>
        <a:lstStyle/>
        <a:p>
          <a:endParaRPr lang="en-US"/>
        </a:p>
      </dgm:t>
    </dgm:pt>
    <dgm:pt modelId="{12386B2B-E507-42E1-A9EB-25A55082CD24}" type="pres">
      <dgm:prSet presAssocID="{1BC3DAA8-8149-4EE4-A19B-3FEB4BF5EB38}" presName="linear" presStyleCnt="0">
        <dgm:presLayoutVars>
          <dgm:animLvl val="lvl"/>
          <dgm:resizeHandles val="exact"/>
        </dgm:presLayoutVars>
      </dgm:prSet>
      <dgm:spPr/>
    </dgm:pt>
    <dgm:pt modelId="{939D5B55-97E8-43BC-A19F-D4A2AE9FB5EF}" type="pres">
      <dgm:prSet presAssocID="{37E7B0C5-8E76-4D07-A512-591AB93E59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B6F2EAA-08D2-4DA8-9E53-C018DBF40870}" type="pres">
      <dgm:prSet presAssocID="{C0AC6571-BE42-4D96-B13C-BFDDB33F8C68}" presName="spacer" presStyleCnt="0"/>
      <dgm:spPr/>
    </dgm:pt>
    <dgm:pt modelId="{49C0E328-0D18-4664-A18F-357E3840E952}" type="pres">
      <dgm:prSet presAssocID="{FAFF18A9-0F27-47F4-9079-FC39E0DA2E3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9046AE-B82D-4D8C-B62C-B17D26A1DE01}" type="pres">
      <dgm:prSet presAssocID="{DE056144-79FF-40E5-AB6D-F85E431228FB}" presName="spacer" presStyleCnt="0"/>
      <dgm:spPr/>
    </dgm:pt>
    <dgm:pt modelId="{2E6050C0-295B-4228-91A7-1C9C1C6D9E69}" type="pres">
      <dgm:prSet presAssocID="{7C416A66-6D44-4C5E-86E5-03F247D6FA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189CD0-35F5-4423-B0E2-838BEC9386CD}" type="pres">
      <dgm:prSet presAssocID="{CCE36371-31FB-4206-8C8C-A9CDA035B8FE}" presName="spacer" presStyleCnt="0"/>
      <dgm:spPr/>
    </dgm:pt>
    <dgm:pt modelId="{9D8D1EDC-046C-4A9B-ABBF-0D61DB0E381B}" type="pres">
      <dgm:prSet presAssocID="{2B3D2194-45F5-411F-8926-92872463C27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FEA1C11-8D52-4111-BFFB-869B7FB1EF89}" type="presOf" srcId="{37E7B0C5-8E76-4D07-A512-591AB93E59AE}" destId="{939D5B55-97E8-43BC-A19F-D4A2AE9FB5EF}" srcOrd="0" destOrd="0" presId="urn:microsoft.com/office/officeart/2005/8/layout/vList2"/>
    <dgm:cxn modelId="{2D351617-35FB-4026-B8C4-297FB8E6BB67}" srcId="{1BC3DAA8-8149-4EE4-A19B-3FEB4BF5EB38}" destId="{FAFF18A9-0F27-47F4-9079-FC39E0DA2E37}" srcOrd="1" destOrd="0" parTransId="{453EBF88-07CB-44A9-A208-59EA5FA42C9C}" sibTransId="{DE056144-79FF-40E5-AB6D-F85E431228FB}"/>
    <dgm:cxn modelId="{3E43C730-9049-42AD-9BAA-107DE624E655}" type="presOf" srcId="{2B3D2194-45F5-411F-8926-92872463C271}" destId="{9D8D1EDC-046C-4A9B-ABBF-0D61DB0E381B}" srcOrd="0" destOrd="0" presId="urn:microsoft.com/office/officeart/2005/8/layout/vList2"/>
    <dgm:cxn modelId="{5F509E37-73E0-4026-AFCB-8EEB8F855B9B}" srcId="{1BC3DAA8-8149-4EE4-A19B-3FEB4BF5EB38}" destId="{37E7B0C5-8E76-4D07-A512-591AB93E59AE}" srcOrd="0" destOrd="0" parTransId="{50036E28-997C-486F-9419-22603276B0B5}" sibTransId="{C0AC6571-BE42-4D96-B13C-BFDDB33F8C68}"/>
    <dgm:cxn modelId="{5C483A6B-BA4C-4952-8D79-B7736AA08E5A}" srcId="{1BC3DAA8-8149-4EE4-A19B-3FEB4BF5EB38}" destId="{7C416A66-6D44-4C5E-86E5-03F247D6FA66}" srcOrd="2" destOrd="0" parTransId="{0DF05561-E466-4D8E-9A10-82C03D0BFB47}" sibTransId="{CCE36371-31FB-4206-8C8C-A9CDA035B8FE}"/>
    <dgm:cxn modelId="{30C65A77-7CF0-4942-9303-DA9772E8CF81}" type="presOf" srcId="{7C416A66-6D44-4C5E-86E5-03F247D6FA66}" destId="{2E6050C0-295B-4228-91A7-1C9C1C6D9E69}" srcOrd="0" destOrd="0" presId="urn:microsoft.com/office/officeart/2005/8/layout/vList2"/>
    <dgm:cxn modelId="{05CCF197-1270-4A8C-B1D0-C12167783C6D}" type="presOf" srcId="{1BC3DAA8-8149-4EE4-A19B-3FEB4BF5EB38}" destId="{12386B2B-E507-42E1-A9EB-25A55082CD24}" srcOrd="0" destOrd="0" presId="urn:microsoft.com/office/officeart/2005/8/layout/vList2"/>
    <dgm:cxn modelId="{557001B9-D153-4099-B5C0-6F528B6EEF66}" type="presOf" srcId="{FAFF18A9-0F27-47F4-9079-FC39E0DA2E37}" destId="{49C0E328-0D18-4664-A18F-357E3840E952}" srcOrd="0" destOrd="0" presId="urn:microsoft.com/office/officeart/2005/8/layout/vList2"/>
    <dgm:cxn modelId="{F441B1D7-8410-4564-97AD-184F40BBBC56}" srcId="{1BC3DAA8-8149-4EE4-A19B-3FEB4BF5EB38}" destId="{2B3D2194-45F5-411F-8926-92872463C271}" srcOrd="3" destOrd="0" parTransId="{12491640-C434-4731-8279-890BF930FCD5}" sibTransId="{3363884C-4431-404B-8599-099B957623F5}"/>
    <dgm:cxn modelId="{2E73D97A-D1BA-4E1B-9AE8-F17882C95D29}" type="presParOf" srcId="{12386B2B-E507-42E1-A9EB-25A55082CD24}" destId="{939D5B55-97E8-43BC-A19F-D4A2AE9FB5EF}" srcOrd="0" destOrd="0" presId="urn:microsoft.com/office/officeart/2005/8/layout/vList2"/>
    <dgm:cxn modelId="{C815E45A-2594-4941-AFA6-1D053678B28E}" type="presParOf" srcId="{12386B2B-E507-42E1-A9EB-25A55082CD24}" destId="{6B6F2EAA-08D2-4DA8-9E53-C018DBF40870}" srcOrd="1" destOrd="0" presId="urn:microsoft.com/office/officeart/2005/8/layout/vList2"/>
    <dgm:cxn modelId="{36699114-876D-4F6B-B952-AE519987FA57}" type="presParOf" srcId="{12386B2B-E507-42E1-A9EB-25A55082CD24}" destId="{49C0E328-0D18-4664-A18F-357E3840E952}" srcOrd="2" destOrd="0" presId="urn:microsoft.com/office/officeart/2005/8/layout/vList2"/>
    <dgm:cxn modelId="{8E96EFF0-E3ED-4160-8094-E6A65BCFB040}" type="presParOf" srcId="{12386B2B-E507-42E1-A9EB-25A55082CD24}" destId="{F39046AE-B82D-4D8C-B62C-B17D26A1DE01}" srcOrd="3" destOrd="0" presId="urn:microsoft.com/office/officeart/2005/8/layout/vList2"/>
    <dgm:cxn modelId="{BAD7062F-93D6-4566-8699-55B579AED3F6}" type="presParOf" srcId="{12386B2B-E507-42E1-A9EB-25A55082CD24}" destId="{2E6050C0-295B-4228-91A7-1C9C1C6D9E69}" srcOrd="4" destOrd="0" presId="urn:microsoft.com/office/officeart/2005/8/layout/vList2"/>
    <dgm:cxn modelId="{AF63F801-B319-4DB0-BE7E-EC8CDA695784}" type="presParOf" srcId="{12386B2B-E507-42E1-A9EB-25A55082CD24}" destId="{31189CD0-35F5-4423-B0E2-838BEC9386CD}" srcOrd="5" destOrd="0" presId="urn:microsoft.com/office/officeart/2005/8/layout/vList2"/>
    <dgm:cxn modelId="{7C356495-511B-4416-B76A-051EACD69371}" type="presParOf" srcId="{12386B2B-E507-42E1-A9EB-25A55082CD24}" destId="{9D8D1EDC-046C-4A9B-ABBF-0D61DB0E38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C42836-43F2-4A04-9B1B-959CA50C8A6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34DF43-8CB6-4A5F-A27D-CDF94F23E91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Kirjaa kaikki toteutuneet vaiheet, aikataulut, kustannujset, ym. asiat projektinhallinnan tueksi</a:t>
          </a:r>
          <a:endParaRPr lang="en-US"/>
        </a:p>
      </dgm:t>
    </dgm:pt>
    <dgm:pt modelId="{F3CDA123-118D-4DF8-BB23-762010610291}" type="parTrans" cxnId="{822F3AE0-E43B-40B6-9965-0574E54E3A3E}">
      <dgm:prSet/>
      <dgm:spPr/>
      <dgm:t>
        <a:bodyPr/>
        <a:lstStyle/>
        <a:p>
          <a:endParaRPr lang="en-US"/>
        </a:p>
      </dgm:t>
    </dgm:pt>
    <dgm:pt modelId="{2A1A5DCC-2557-4BC1-A0CA-2D8F55CC9F4F}" type="sibTrans" cxnId="{822F3AE0-E43B-40B6-9965-0574E54E3A3E}">
      <dgm:prSet/>
      <dgm:spPr/>
      <dgm:t>
        <a:bodyPr/>
        <a:lstStyle/>
        <a:p>
          <a:endParaRPr lang="en-US"/>
        </a:p>
      </dgm:t>
    </dgm:pt>
    <dgm:pt modelId="{6ADDD045-3E52-4969-B377-4566E30CDAA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Seuraa toteutuksen eri vaiheita ja niiden toteutumista ja vaikutuksia</a:t>
          </a:r>
          <a:endParaRPr lang="en-US"/>
        </a:p>
      </dgm:t>
    </dgm:pt>
    <dgm:pt modelId="{6CEB76EA-557E-4BCD-8B28-1900EB1CECFF}" type="parTrans" cxnId="{7100229F-D630-42E7-9368-71ED64559F3B}">
      <dgm:prSet/>
      <dgm:spPr/>
      <dgm:t>
        <a:bodyPr/>
        <a:lstStyle/>
        <a:p>
          <a:endParaRPr lang="en-US"/>
        </a:p>
      </dgm:t>
    </dgm:pt>
    <dgm:pt modelId="{8D4CB1C5-13B2-4369-9C46-672A2C2A3572}" type="sibTrans" cxnId="{7100229F-D630-42E7-9368-71ED64559F3B}">
      <dgm:prSet/>
      <dgm:spPr/>
      <dgm:t>
        <a:bodyPr/>
        <a:lstStyle/>
        <a:p>
          <a:endParaRPr lang="en-US"/>
        </a:p>
      </dgm:t>
    </dgm:pt>
    <dgm:pt modelId="{2B0D477C-14D1-4048-8F0C-7A167772FAA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Seuraa valittuja indikaattoreita säännöllisesti ja tee muutoksia tarvittaessa</a:t>
          </a:r>
          <a:endParaRPr lang="en-US"/>
        </a:p>
      </dgm:t>
    </dgm:pt>
    <dgm:pt modelId="{1EF8813E-A7DD-4179-A7CD-825222F76D2F}" type="parTrans" cxnId="{567F83A1-6516-4EC5-930A-6A1BC9ECAA6A}">
      <dgm:prSet/>
      <dgm:spPr/>
      <dgm:t>
        <a:bodyPr/>
        <a:lstStyle/>
        <a:p>
          <a:endParaRPr lang="en-US"/>
        </a:p>
      </dgm:t>
    </dgm:pt>
    <dgm:pt modelId="{C936B715-BCEA-4B7D-A222-F11E1C668AC4}" type="sibTrans" cxnId="{567F83A1-6516-4EC5-930A-6A1BC9ECAA6A}">
      <dgm:prSet/>
      <dgm:spPr/>
      <dgm:t>
        <a:bodyPr/>
        <a:lstStyle/>
        <a:p>
          <a:endParaRPr lang="en-US"/>
        </a:p>
      </dgm:t>
    </dgm:pt>
    <dgm:pt modelId="{4577DDAF-6627-4F6F-AE27-6A07BFE9CFBC}" type="pres">
      <dgm:prSet presAssocID="{9BC42836-43F2-4A04-9B1B-959CA50C8A60}" presName="root" presStyleCnt="0">
        <dgm:presLayoutVars>
          <dgm:dir/>
          <dgm:resizeHandles val="exact"/>
        </dgm:presLayoutVars>
      </dgm:prSet>
      <dgm:spPr/>
    </dgm:pt>
    <dgm:pt modelId="{B74E75FE-4AB9-40D7-B47B-91312D46307D}" type="pres">
      <dgm:prSet presAssocID="{EE34DF43-8CB6-4A5F-A27D-CDF94F23E91C}" presName="compNode" presStyleCnt="0"/>
      <dgm:spPr/>
    </dgm:pt>
    <dgm:pt modelId="{0F30B073-E9CD-4931-A932-03F869A2A525}" type="pres">
      <dgm:prSet presAssocID="{EE34DF43-8CB6-4A5F-A27D-CDF94F23E91C}" presName="bgRect" presStyleLbl="bgShp" presStyleIdx="0" presStyleCnt="3"/>
      <dgm:spPr/>
    </dgm:pt>
    <dgm:pt modelId="{C6550E4E-3E45-487A-A2A4-63E15FE6EC75}" type="pres">
      <dgm:prSet presAssocID="{EE34DF43-8CB6-4A5F-A27D-CDF94F23E9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D1C18DC2-40DF-4DB3-A0EE-09BB57EC2F3B}" type="pres">
      <dgm:prSet presAssocID="{EE34DF43-8CB6-4A5F-A27D-CDF94F23E91C}" presName="spaceRect" presStyleCnt="0"/>
      <dgm:spPr/>
    </dgm:pt>
    <dgm:pt modelId="{84E879C3-B105-48A7-B1A1-6D2AB7120A32}" type="pres">
      <dgm:prSet presAssocID="{EE34DF43-8CB6-4A5F-A27D-CDF94F23E91C}" presName="parTx" presStyleLbl="revTx" presStyleIdx="0" presStyleCnt="3">
        <dgm:presLayoutVars>
          <dgm:chMax val="0"/>
          <dgm:chPref val="0"/>
        </dgm:presLayoutVars>
      </dgm:prSet>
      <dgm:spPr/>
    </dgm:pt>
    <dgm:pt modelId="{F3A8248F-D98F-4DEB-B62D-4127D372A9A8}" type="pres">
      <dgm:prSet presAssocID="{2A1A5DCC-2557-4BC1-A0CA-2D8F55CC9F4F}" presName="sibTrans" presStyleCnt="0"/>
      <dgm:spPr/>
    </dgm:pt>
    <dgm:pt modelId="{8C14E1A8-04D6-4A18-A2BB-35AE066E80C7}" type="pres">
      <dgm:prSet presAssocID="{6ADDD045-3E52-4969-B377-4566E30CDAA4}" presName="compNode" presStyleCnt="0"/>
      <dgm:spPr/>
    </dgm:pt>
    <dgm:pt modelId="{4FE4319C-A694-4D19-BE38-766C0FEB1740}" type="pres">
      <dgm:prSet presAssocID="{6ADDD045-3E52-4969-B377-4566E30CDAA4}" presName="bgRect" presStyleLbl="bgShp" presStyleIdx="1" presStyleCnt="3"/>
      <dgm:spPr/>
    </dgm:pt>
    <dgm:pt modelId="{C67F1CA6-541C-4864-873F-11E4979F5D23}" type="pres">
      <dgm:prSet presAssocID="{6ADDD045-3E52-4969-B377-4566E30CDA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76F25951-CA19-4EB2-A868-FB764A44E4FF}" type="pres">
      <dgm:prSet presAssocID="{6ADDD045-3E52-4969-B377-4566E30CDAA4}" presName="spaceRect" presStyleCnt="0"/>
      <dgm:spPr/>
    </dgm:pt>
    <dgm:pt modelId="{C848A51B-42AE-4DF3-BC50-EF2460359DB4}" type="pres">
      <dgm:prSet presAssocID="{6ADDD045-3E52-4969-B377-4566E30CDAA4}" presName="parTx" presStyleLbl="revTx" presStyleIdx="1" presStyleCnt="3">
        <dgm:presLayoutVars>
          <dgm:chMax val="0"/>
          <dgm:chPref val="0"/>
        </dgm:presLayoutVars>
      </dgm:prSet>
      <dgm:spPr/>
    </dgm:pt>
    <dgm:pt modelId="{6D0A541F-D69C-43EA-8D96-43F27E3170BF}" type="pres">
      <dgm:prSet presAssocID="{8D4CB1C5-13B2-4369-9C46-672A2C2A3572}" presName="sibTrans" presStyleCnt="0"/>
      <dgm:spPr/>
    </dgm:pt>
    <dgm:pt modelId="{47699B2C-0DF3-486E-A2A8-E67BA42053F6}" type="pres">
      <dgm:prSet presAssocID="{2B0D477C-14D1-4048-8F0C-7A167772FAA2}" presName="compNode" presStyleCnt="0"/>
      <dgm:spPr/>
    </dgm:pt>
    <dgm:pt modelId="{B5B2CD8B-88B4-41DF-8DF7-B2B77420B767}" type="pres">
      <dgm:prSet presAssocID="{2B0D477C-14D1-4048-8F0C-7A167772FAA2}" presName="bgRect" presStyleLbl="bgShp" presStyleIdx="2" presStyleCnt="3"/>
      <dgm:spPr/>
    </dgm:pt>
    <dgm:pt modelId="{64313560-C3EA-4960-8E6E-9CDDD4C5844E}" type="pres">
      <dgm:prSet presAssocID="{2B0D477C-14D1-4048-8F0C-7A167772FA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hvi"/>
        </a:ext>
      </dgm:extLst>
    </dgm:pt>
    <dgm:pt modelId="{6412BE30-C4BB-49DB-A6B5-47E2DF54BC3C}" type="pres">
      <dgm:prSet presAssocID="{2B0D477C-14D1-4048-8F0C-7A167772FAA2}" presName="spaceRect" presStyleCnt="0"/>
      <dgm:spPr/>
    </dgm:pt>
    <dgm:pt modelId="{24412385-0665-4936-978D-0424D0CEA7B3}" type="pres">
      <dgm:prSet presAssocID="{2B0D477C-14D1-4048-8F0C-7A167772FA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AD26D20-FD4A-4B76-9363-E6C86D12BFF3}" type="presOf" srcId="{2B0D477C-14D1-4048-8F0C-7A167772FAA2}" destId="{24412385-0665-4936-978D-0424D0CEA7B3}" srcOrd="0" destOrd="0" presId="urn:microsoft.com/office/officeart/2018/2/layout/IconVerticalSolidList"/>
    <dgm:cxn modelId="{1B4AB87B-8F0E-44B9-9D71-C0AE06EB7F03}" type="presOf" srcId="{9BC42836-43F2-4A04-9B1B-959CA50C8A60}" destId="{4577DDAF-6627-4F6F-AE27-6A07BFE9CFBC}" srcOrd="0" destOrd="0" presId="urn:microsoft.com/office/officeart/2018/2/layout/IconVerticalSolidList"/>
    <dgm:cxn modelId="{AB3B2896-0166-48BE-8EC9-12C80409AF3C}" type="presOf" srcId="{EE34DF43-8CB6-4A5F-A27D-CDF94F23E91C}" destId="{84E879C3-B105-48A7-B1A1-6D2AB7120A32}" srcOrd="0" destOrd="0" presId="urn:microsoft.com/office/officeart/2018/2/layout/IconVerticalSolidList"/>
    <dgm:cxn modelId="{7100229F-D630-42E7-9368-71ED64559F3B}" srcId="{9BC42836-43F2-4A04-9B1B-959CA50C8A60}" destId="{6ADDD045-3E52-4969-B377-4566E30CDAA4}" srcOrd="1" destOrd="0" parTransId="{6CEB76EA-557E-4BCD-8B28-1900EB1CECFF}" sibTransId="{8D4CB1C5-13B2-4369-9C46-672A2C2A3572}"/>
    <dgm:cxn modelId="{567F83A1-6516-4EC5-930A-6A1BC9ECAA6A}" srcId="{9BC42836-43F2-4A04-9B1B-959CA50C8A60}" destId="{2B0D477C-14D1-4048-8F0C-7A167772FAA2}" srcOrd="2" destOrd="0" parTransId="{1EF8813E-A7DD-4179-A7CD-825222F76D2F}" sibTransId="{C936B715-BCEA-4B7D-A222-F11E1C668AC4}"/>
    <dgm:cxn modelId="{98F9A1DD-B299-4451-B5F8-F8EFA06CED3D}" type="presOf" srcId="{6ADDD045-3E52-4969-B377-4566E30CDAA4}" destId="{C848A51B-42AE-4DF3-BC50-EF2460359DB4}" srcOrd="0" destOrd="0" presId="urn:microsoft.com/office/officeart/2018/2/layout/IconVerticalSolidList"/>
    <dgm:cxn modelId="{822F3AE0-E43B-40B6-9965-0574E54E3A3E}" srcId="{9BC42836-43F2-4A04-9B1B-959CA50C8A60}" destId="{EE34DF43-8CB6-4A5F-A27D-CDF94F23E91C}" srcOrd="0" destOrd="0" parTransId="{F3CDA123-118D-4DF8-BB23-762010610291}" sibTransId="{2A1A5DCC-2557-4BC1-A0CA-2D8F55CC9F4F}"/>
    <dgm:cxn modelId="{4AC84321-CC18-465B-B3A9-FEA18242DCBB}" type="presParOf" srcId="{4577DDAF-6627-4F6F-AE27-6A07BFE9CFBC}" destId="{B74E75FE-4AB9-40D7-B47B-91312D46307D}" srcOrd="0" destOrd="0" presId="urn:microsoft.com/office/officeart/2018/2/layout/IconVerticalSolidList"/>
    <dgm:cxn modelId="{AA8475D3-4637-40E6-B8BE-6A3AB7D676FF}" type="presParOf" srcId="{B74E75FE-4AB9-40D7-B47B-91312D46307D}" destId="{0F30B073-E9CD-4931-A932-03F869A2A525}" srcOrd="0" destOrd="0" presId="urn:microsoft.com/office/officeart/2018/2/layout/IconVerticalSolidList"/>
    <dgm:cxn modelId="{316C4A6C-3178-43F0-842A-691CB4F0A69E}" type="presParOf" srcId="{B74E75FE-4AB9-40D7-B47B-91312D46307D}" destId="{C6550E4E-3E45-487A-A2A4-63E15FE6EC75}" srcOrd="1" destOrd="0" presId="urn:microsoft.com/office/officeart/2018/2/layout/IconVerticalSolidList"/>
    <dgm:cxn modelId="{B8451EE3-9601-42EA-AA19-DF8D54E7EE10}" type="presParOf" srcId="{B74E75FE-4AB9-40D7-B47B-91312D46307D}" destId="{D1C18DC2-40DF-4DB3-A0EE-09BB57EC2F3B}" srcOrd="2" destOrd="0" presId="urn:microsoft.com/office/officeart/2018/2/layout/IconVerticalSolidList"/>
    <dgm:cxn modelId="{00594ABE-2BA8-4433-B3EF-CE8E8D21CEF4}" type="presParOf" srcId="{B74E75FE-4AB9-40D7-B47B-91312D46307D}" destId="{84E879C3-B105-48A7-B1A1-6D2AB7120A32}" srcOrd="3" destOrd="0" presId="urn:microsoft.com/office/officeart/2018/2/layout/IconVerticalSolidList"/>
    <dgm:cxn modelId="{34351B87-F5B0-489B-8B9B-773B87D54D1A}" type="presParOf" srcId="{4577DDAF-6627-4F6F-AE27-6A07BFE9CFBC}" destId="{F3A8248F-D98F-4DEB-B62D-4127D372A9A8}" srcOrd="1" destOrd="0" presId="urn:microsoft.com/office/officeart/2018/2/layout/IconVerticalSolidList"/>
    <dgm:cxn modelId="{8B27741B-90D4-4E94-B370-1D48CDAB242D}" type="presParOf" srcId="{4577DDAF-6627-4F6F-AE27-6A07BFE9CFBC}" destId="{8C14E1A8-04D6-4A18-A2BB-35AE066E80C7}" srcOrd="2" destOrd="0" presId="urn:microsoft.com/office/officeart/2018/2/layout/IconVerticalSolidList"/>
    <dgm:cxn modelId="{167E24D5-BD50-491A-981A-7C870E8AFF38}" type="presParOf" srcId="{8C14E1A8-04D6-4A18-A2BB-35AE066E80C7}" destId="{4FE4319C-A694-4D19-BE38-766C0FEB1740}" srcOrd="0" destOrd="0" presId="urn:microsoft.com/office/officeart/2018/2/layout/IconVerticalSolidList"/>
    <dgm:cxn modelId="{5A9CF40D-D249-4508-9C65-C663200CE439}" type="presParOf" srcId="{8C14E1A8-04D6-4A18-A2BB-35AE066E80C7}" destId="{C67F1CA6-541C-4864-873F-11E4979F5D23}" srcOrd="1" destOrd="0" presId="urn:microsoft.com/office/officeart/2018/2/layout/IconVerticalSolidList"/>
    <dgm:cxn modelId="{DD135CE5-53A3-4F6A-8BDB-2436336EC7FF}" type="presParOf" srcId="{8C14E1A8-04D6-4A18-A2BB-35AE066E80C7}" destId="{76F25951-CA19-4EB2-A868-FB764A44E4FF}" srcOrd="2" destOrd="0" presId="urn:microsoft.com/office/officeart/2018/2/layout/IconVerticalSolidList"/>
    <dgm:cxn modelId="{CED06BC1-F2EF-4926-97A6-4F9AF1C920D8}" type="presParOf" srcId="{8C14E1A8-04D6-4A18-A2BB-35AE066E80C7}" destId="{C848A51B-42AE-4DF3-BC50-EF2460359DB4}" srcOrd="3" destOrd="0" presId="urn:microsoft.com/office/officeart/2018/2/layout/IconVerticalSolidList"/>
    <dgm:cxn modelId="{CE6E6A5D-6CA8-47F6-AC92-3C8D7A2B2DCD}" type="presParOf" srcId="{4577DDAF-6627-4F6F-AE27-6A07BFE9CFBC}" destId="{6D0A541F-D69C-43EA-8D96-43F27E3170BF}" srcOrd="3" destOrd="0" presId="urn:microsoft.com/office/officeart/2018/2/layout/IconVerticalSolidList"/>
    <dgm:cxn modelId="{9532A7DE-49A2-4AEB-B2E6-928F2E3DE89D}" type="presParOf" srcId="{4577DDAF-6627-4F6F-AE27-6A07BFE9CFBC}" destId="{47699B2C-0DF3-486E-A2A8-E67BA42053F6}" srcOrd="4" destOrd="0" presId="urn:microsoft.com/office/officeart/2018/2/layout/IconVerticalSolidList"/>
    <dgm:cxn modelId="{D405333C-26A2-404C-9305-FA3B12490D12}" type="presParOf" srcId="{47699B2C-0DF3-486E-A2A8-E67BA42053F6}" destId="{B5B2CD8B-88B4-41DF-8DF7-B2B77420B767}" srcOrd="0" destOrd="0" presId="urn:microsoft.com/office/officeart/2018/2/layout/IconVerticalSolidList"/>
    <dgm:cxn modelId="{7ACBBC6F-4462-43CF-91A5-1828835312AF}" type="presParOf" srcId="{47699B2C-0DF3-486E-A2A8-E67BA42053F6}" destId="{64313560-C3EA-4960-8E6E-9CDDD4C5844E}" srcOrd="1" destOrd="0" presId="urn:microsoft.com/office/officeart/2018/2/layout/IconVerticalSolidList"/>
    <dgm:cxn modelId="{C245FABD-DD76-4721-927E-7C98A1343A87}" type="presParOf" srcId="{47699B2C-0DF3-486E-A2A8-E67BA42053F6}" destId="{6412BE30-C4BB-49DB-A6B5-47E2DF54BC3C}" srcOrd="2" destOrd="0" presId="urn:microsoft.com/office/officeart/2018/2/layout/IconVerticalSolidList"/>
    <dgm:cxn modelId="{E0719D07-9074-4157-90B7-B31D027C893F}" type="presParOf" srcId="{47699B2C-0DF3-486E-A2A8-E67BA42053F6}" destId="{24412385-0665-4936-978D-0424D0CEA7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166436-E8C5-427C-93A8-881E2CB4AE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7CA4B-A1CD-4A5A-ADC3-655BCE3C779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Tarkastele toteutettua projektia</a:t>
          </a:r>
          <a:endParaRPr lang="en-US"/>
        </a:p>
      </dgm:t>
    </dgm:pt>
    <dgm:pt modelId="{FDB65678-C37A-4723-A3D4-4BA7B6281BE3}" type="parTrans" cxnId="{3D8577FA-8D41-4F7D-8525-FB6B6A02295F}">
      <dgm:prSet/>
      <dgm:spPr/>
      <dgm:t>
        <a:bodyPr/>
        <a:lstStyle/>
        <a:p>
          <a:endParaRPr lang="en-US"/>
        </a:p>
      </dgm:t>
    </dgm:pt>
    <dgm:pt modelId="{D780ACC6-7C93-4CEF-A80E-E0BD5A84AB07}" type="sibTrans" cxnId="{3D8577FA-8D41-4F7D-8525-FB6B6A02295F}">
      <dgm:prSet/>
      <dgm:spPr/>
      <dgm:t>
        <a:bodyPr/>
        <a:lstStyle/>
        <a:p>
          <a:endParaRPr lang="en-US"/>
        </a:p>
      </dgm:t>
    </dgm:pt>
    <dgm:pt modelId="{7ED8C901-19D1-4404-AFE1-305BEB06913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b="0" i="0"/>
            <a:t>Tee loppuraportointi</a:t>
          </a:r>
          <a:endParaRPr lang="en-US"/>
        </a:p>
      </dgm:t>
    </dgm:pt>
    <dgm:pt modelId="{C689D4DE-E816-45E2-ACA0-0FA56ADA9AE8}" type="parTrans" cxnId="{DC89AB92-C916-47C9-ADAE-CE1C453F4344}">
      <dgm:prSet/>
      <dgm:spPr/>
      <dgm:t>
        <a:bodyPr/>
        <a:lstStyle/>
        <a:p>
          <a:endParaRPr lang="en-US"/>
        </a:p>
      </dgm:t>
    </dgm:pt>
    <dgm:pt modelId="{FAEC5405-DDAD-48A6-B145-3B4311824797}" type="sibTrans" cxnId="{DC89AB92-C916-47C9-ADAE-CE1C453F4344}">
      <dgm:prSet/>
      <dgm:spPr/>
      <dgm:t>
        <a:bodyPr/>
        <a:lstStyle/>
        <a:p>
          <a:endParaRPr lang="en-US"/>
        </a:p>
      </dgm:t>
    </dgm:pt>
    <dgm:pt modelId="{C2582B77-2262-40C3-8C19-17006C583118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b="0" i="0"/>
            <a:t>Kiitä sidosryhmiä, kumppaneita ja omia tiimiläisiäsi</a:t>
          </a:r>
          <a:endParaRPr lang="en-US"/>
        </a:p>
      </dgm:t>
    </dgm:pt>
    <dgm:pt modelId="{853F6214-D066-4B8E-B46A-40C788364CE9}" type="parTrans" cxnId="{E90FEC13-768A-4B7D-A500-5940A3C53E2E}">
      <dgm:prSet/>
      <dgm:spPr/>
      <dgm:t>
        <a:bodyPr/>
        <a:lstStyle/>
        <a:p>
          <a:endParaRPr lang="en-US"/>
        </a:p>
      </dgm:t>
    </dgm:pt>
    <dgm:pt modelId="{B0842BB1-A203-4BB9-9653-C84CF6A1146A}" type="sibTrans" cxnId="{E90FEC13-768A-4B7D-A500-5940A3C53E2E}">
      <dgm:prSet/>
      <dgm:spPr/>
      <dgm:t>
        <a:bodyPr/>
        <a:lstStyle/>
        <a:p>
          <a:endParaRPr lang="en-US"/>
        </a:p>
      </dgm:t>
    </dgm:pt>
    <dgm:pt modelId="{E3C4856D-2C6C-42E4-BD78-74AB3DDEAD47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b="0" i="0"/>
            <a:t>Toteuta mahdollinen tyytyväisyyskysely projektiin osallistuneille</a:t>
          </a:r>
          <a:endParaRPr lang="en-US"/>
        </a:p>
      </dgm:t>
    </dgm:pt>
    <dgm:pt modelId="{EAA5BFFC-20A1-4D2C-91A3-E3C6571577E2}" type="parTrans" cxnId="{834593E1-1B67-4993-9DE8-54FE1991648B}">
      <dgm:prSet/>
      <dgm:spPr/>
      <dgm:t>
        <a:bodyPr/>
        <a:lstStyle/>
        <a:p>
          <a:endParaRPr lang="en-US"/>
        </a:p>
      </dgm:t>
    </dgm:pt>
    <dgm:pt modelId="{C77D8A65-898C-40C9-ABE7-9CB708E920F6}" type="sibTrans" cxnId="{834593E1-1B67-4993-9DE8-54FE1991648B}">
      <dgm:prSet/>
      <dgm:spPr/>
      <dgm:t>
        <a:bodyPr/>
        <a:lstStyle/>
        <a:p>
          <a:endParaRPr lang="en-US"/>
        </a:p>
      </dgm:t>
    </dgm:pt>
    <dgm:pt modelId="{C658F906-84D6-47D9-8D0F-E0B3E92FAA8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b="0" i="0"/>
            <a:t>Kysy ja merkkaa muistiin jatkoideat</a:t>
          </a:r>
          <a:endParaRPr lang="en-US"/>
        </a:p>
      </dgm:t>
    </dgm:pt>
    <dgm:pt modelId="{2349BC1E-CD82-4539-BB51-8B69C0433C24}" type="parTrans" cxnId="{588A1EAD-84D5-4954-8A1C-4E38F3BAAFE1}">
      <dgm:prSet/>
      <dgm:spPr/>
      <dgm:t>
        <a:bodyPr/>
        <a:lstStyle/>
        <a:p>
          <a:endParaRPr lang="en-US"/>
        </a:p>
      </dgm:t>
    </dgm:pt>
    <dgm:pt modelId="{3A32D179-5394-4F57-A194-8119CBD266F1}" type="sibTrans" cxnId="{588A1EAD-84D5-4954-8A1C-4E38F3BAAFE1}">
      <dgm:prSet/>
      <dgm:spPr/>
      <dgm:t>
        <a:bodyPr/>
        <a:lstStyle/>
        <a:p>
          <a:endParaRPr lang="en-US"/>
        </a:p>
      </dgm:t>
    </dgm:pt>
    <dgm:pt modelId="{73E6CA4A-009B-4B97-966D-105CE2C03D35}" type="pres">
      <dgm:prSet presAssocID="{CA166436-E8C5-427C-93A8-881E2CB4AE9D}" presName="root" presStyleCnt="0">
        <dgm:presLayoutVars>
          <dgm:dir/>
          <dgm:resizeHandles val="exact"/>
        </dgm:presLayoutVars>
      </dgm:prSet>
      <dgm:spPr/>
    </dgm:pt>
    <dgm:pt modelId="{571BACD8-676E-47CC-A520-2C15DE49C631}" type="pres">
      <dgm:prSet presAssocID="{4547CA4B-A1CD-4A5A-ADC3-655BCE3C7792}" presName="compNode" presStyleCnt="0"/>
      <dgm:spPr/>
    </dgm:pt>
    <dgm:pt modelId="{A1DC8DB7-8433-4691-BE53-45D7B4BCB01B}" type="pres">
      <dgm:prSet presAssocID="{4547CA4B-A1CD-4A5A-ADC3-655BCE3C7792}" presName="bgRect" presStyleLbl="bgShp" presStyleIdx="0" presStyleCnt="5"/>
      <dgm:spPr/>
    </dgm:pt>
    <dgm:pt modelId="{D556C521-0F7B-43DC-8161-9D648BA59113}" type="pres">
      <dgm:prSet presAssocID="{4547CA4B-A1CD-4A5A-ADC3-655BCE3C77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B3056261-07CA-40D9-AC11-1C976D00F84A}" type="pres">
      <dgm:prSet presAssocID="{4547CA4B-A1CD-4A5A-ADC3-655BCE3C7792}" presName="spaceRect" presStyleCnt="0"/>
      <dgm:spPr/>
    </dgm:pt>
    <dgm:pt modelId="{70203AFB-0784-4981-AA57-B22990E5DF32}" type="pres">
      <dgm:prSet presAssocID="{4547CA4B-A1CD-4A5A-ADC3-655BCE3C7792}" presName="parTx" presStyleLbl="revTx" presStyleIdx="0" presStyleCnt="5">
        <dgm:presLayoutVars>
          <dgm:chMax val="0"/>
          <dgm:chPref val="0"/>
        </dgm:presLayoutVars>
      </dgm:prSet>
      <dgm:spPr/>
    </dgm:pt>
    <dgm:pt modelId="{24FAC861-48AD-46B2-AF2C-D6512075DD6A}" type="pres">
      <dgm:prSet presAssocID="{D780ACC6-7C93-4CEF-A80E-E0BD5A84AB07}" presName="sibTrans" presStyleCnt="0"/>
      <dgm:spPr/>
    </dgm:pt>
    <dgm:pt modelId="{DA2F2DA9-D949-4F36-905E-7E388515BB7A}" type="pres">
      <dgm:prSet presAssocID="{7ED8C901-19D1-4404-AFE1-305BEB069132}" presName="compNode" presStyleCnt="0"/>
      <dgm:spPr/>
    </dgm:pt>
    <dgm:pt modelId="{E273C0E9-3E87-4973-BA90-D659E08CAD14}" type="pres">
      <dgm:prSet presAssocID="{7ED8C901-19D1-4404-AFE1-305BEB069132}" presName="bgRect" presStyleLbl="bgShp" presStyleIdx="1" presStyleCnt="5"/>
      <dgm:spPr/>
    </dgm:pt>
    <dgm:pt modelId="{584C77AB-028C-4078-B11A-CF0799AE9749}" type="pres">
      <dgm:prSet presAssocID="{7ED8C901-19D1-4404-AFE1-305BEB06913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e"/>
        </a:ext>
      </dgm:extLst>
    </dgm:pt>
    <dgm:pt modelId="{05BEA273-52F4-4796-9B81-CF2AAA48E923}" type="pres">
      <dgm:prSet presAssocID="{7ED8C901-19D1-4404-AFE1-305BEB069132}" presName="spaceRect" presStyleCnt="0"/>
      <dgm:spPr/>
    </dgm:pt>
    <dgm:pt modelId="{3389A2AE-8DBD-4AEA-9659-793CDC4FD477}" type="pres">
      <dgm:prSet presAssocID="{7ED8C901-19D1-4404-AFE1-305BEB069132}" presName="parTx" presStyleLbl="revTx" presStyleIdx="1" presStyleCnt="5">
        <dgm:presLayoutVars>
          <dgm:chMax val="0"/>
          <dgm:chPref val="0"/>
        </dgm:presLayoutVars>
      </dgm:prSet>
      <dgm:spPr/>
    </dgm:pt>
    <dgm:pt modelId="{56E05E54-CF53-4A46-9357-298E1D7C234B}" type="pres">
      <dgm:prSet presAssocID="{FAEC5405-DDAD-48A6-B145-3B4311824797}" presName="sibTrans" presStyleCnt="0"/>
      <dgm:spPr/>
    </dgm:pt>
    <dgm:pt modelId="{E24183AA-2519-4DF3-B63A-A7FADB945DBA}" type="pres">
      <dgm:prSet presAssocID="{C2582B77-2262-40C3-8C19-17006C583118}" presName="compNode" presStyleCnt="0"/>
      <dgm:spPr/>
    </dgm:pt>
    <dgm:pt modelId="{33F99901-80C1-4F4C-8390-E2A235A6029B}" type="pres">
      <dgm:prSet presAssocID="{C2582B77-2262-40C3-8C19-17006C583118}" presName="bgRect" presStyleLbl="bgShp" presStyleIdx="2" presStyleCnt="5"/>
      <dgm:spPr/>
    </dgm:pt>
    <dgm:pt modelId="{6F163D23-96A6-415D-A396-68A3755D7623}" type="pres">
      <dgm:prSet presAssocID="{C2582B77-2262-40C3-8C19-17006C5831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ättely"/>
        </a:ext>
      </dgm:extLst>
    </dgm:pt>
    <dgm:pt modelId="{F23B27B3-7532-4110-BD8F-64F6D965C6ED}" type="pres">
      <dgm:prSet presAssocID="{C2582B77-2262-40C3-8C19-17006C583118}" presName="spaceRect" presStyleCnt="0"/>
      <dgm:spPr/>
    </dgm:pt>
    <dgm:pt modelId="{F92D8429-BDAB-4158-A9C3-6D2D1884367A}" type="pres">
      <dgm:prSet presAssocID="{C2582B77-2262-40C3-8C19-17006C583118}" presName="parTx" presStyleLbl="revTx" presStyleIdx="2" presStyleCnt="5">
        <dgm:presLayoutVars>
          <dgm:chMax val="0"/>
          <dgm:chPref val="0"/>
        </dgm:presLayoutVars>
      </dgm:prSet>
      <dgm:spPr/>
    </dgm:pt>
    <dgm:pt modelId="{7285444B-59EE-4414-82C9-5C241656EDA6}" type="pres">
      <dgm:prSet presAssocID="{B0842BB1-A203-4BB9-9653-C84CF6A1146A}" presName="sibTrans" presStyleCnt="0"/>
      <dgm:spPr/>
    </dgm:pt>
    <dgm:pt modelId="{837B1806-C6A2-4EC3-8BF4-10E265EFEAA1}" type="pres">
      <dgm:prSet presAssocID="{E3C4856D-2C6C-42E4-BD78-74AB3DDEAD47}" presName="compNode" presStyleCnt="0"/>
      <dgm:spPr/>
    </dgm:pt>
    <dgm:pt modelId="{734977D9-1DEA-4AEF-B678-520C02BA0BA5}" type="pres">
      <dgm:prSet presAssocID="{E3C4856D-2C6C-42E4-BD78-74AB3DDEAD47}" presName="bgRect" presStyleLbl="bgShp" presStyleIdx="3" presStyleCnt="5"/>
      <dgm:spPr/>
    </dgm:pt>
    <dgm:pt modelId="{CA7A1705-01B2-4A2A-AAC3-007C1A77DFD4}" type="pres">
      <dgm:prSet presAssocID="{E3C4856D-2C6C-42E4-BD78-74AB3DDEAD4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alitaulu"/>
        </a:ext>
      </dgm:extLst>
    </dgm:pt>
    <dgm:pt modelId="{2AC64C0A-88CB-45A6-89DC-3CDA96C0AEF9}" type="pres">
      <dgm:prSet presAssocID="{E3C4856D-2C6C-42E4-BD78-74AB3DDEAD47}" presName="spaceRect" presStyleCnt="0"/>
      <dgm:spPr/>
    </dgm:pt>
    <dgm:pt modelId="{B71EAB26-65B6-4884-89AF-447D12EFEF1D}" type="pres">
      <dgm:prSet presAssocID="{E3C4856D-2C6C-42E4-BD78-74AB3DDEAD47}" presName="parTx" presStyleLbl="revTx" presStyleIdx="3" presStyleCnt="5">
        <dgm:presLayoutVars>
          <dgm:chMax val="0"/>
          <dgm:chPref val="0"/>
        </dgm:presLayoutVars>
      </dgm:prSet>
      <dgm:spPr/>
    </dgm:pt>
    <dgm:pt modelId="{D293BAE6-1007-479C-B755-3392FD9AE605}" type="pres">
      <dgm:prSet presAssocID="{C77D8A65-898C-40C9-ABE7-9CB708E920F6}" presName="sibTrans" presStyleCnt="0"/>
      <dgm:spPr/>
    </dgm:pt>
    <dgm:pt modelId="{BD7D1135-8F08-4339-8C9B-CDD0CB0FD12E}" type="pres">
      <dgm:prSet presAssocID="{C658F906-84D6-47D9-8D0F-E0B3E92FAA86}" presName="compNode" presStyleCnt="0"/>
      <dgm:spPr/>
    </dgm:pt>
    <dgm:pt modelId="{82006462-1B8B-4339-BDDE-0FF1F9B434C3}" type="pres">
      <dgm:prSet presAssocID="{C658F906-84D6-47D9-8D0F-E0B3E92FAA86}" presName="bgRect" presStyleLbl="bgShp" presStyleIdx="4" presStyleCnt="5"/>
      <dgm:spPr/>
    </dgm:pt>
    <dgm:pt modelId="{F15AA80C-1704-47D1-ABAF-F2AF714D6180}" type="pres">
      <dgm:prSet presAssocID="{C658F906-84D6-47D9-8D0F-E0B3E92FAA8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C3C4C8D-D0B0-41F3-9BC4-C4B0F87CEDE2}" type="pres">
      <dgm:prSet presAssocID="{C658F906-84D6-47D9-8D0F-E0B3E92FAA86}" presName="spaceRect" presStyleCnt="0"/>
      <dgm:spPr/>
    </dgm:pt>
    <dgm:pt modelId="{32F95BE3-1D8C-4402-B533-BD14C5C933E5}" type="pres">
      <dgm:prSet presAssocID="{C658F906-84D6-47D9-8D0F-E0B3E92FAA8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90FEC13-768A-4B7D-A500-5940A3C53E2E}" srcId="{CA166436-E8C5-427C-93A8-881E2CB4AE9D}" destId="{C2582B77-2262-40C3-8C19-17006C583118}" srcOrd="2" destOrd="0" parTransId="{853F6214-D066-4B8E-B46A-40C788364CE9}" sibTransId="{B0842BB1-A203-4BB9-9653-C84CF6A1146A}"/>
    <dgm:cxn modelId="{E5575724-6FD6-4C88-AE72-C79DA85152C9}" type="presOf" srcId="{C2582B77-2262-40C3-8C19-17006C583118}" destId="{F92D8429-BDAB-4158-A9C3-6D2D1884367A}" srcOrd="0" destOrd="0" presId="urn:microsoft.com/office/officeart/2018/2/layout/IconVerticalSolidList"/>
    <dgm:cxn modelId="{F1D4F86C-169B-493B-A2CF-CD45BEE1BDC7}" type="presOf" srcId="{C658F906-84D6-47D9-8D0F-E0B3E92FAA86}" destId="{32F95BE3-1D8C-4402-B533-BD14C5C933E5}" srcOrd="0" destOrd="0" presId="urn:microsoft.com/office/officeart/2018/2/layout/IconVerticalSolidList"/>
    <dgm:cxn modelId="{F554EE4D-713C-4DBF-80FE-B418583FBC8A}" type="presOf" srcId="{7ED8C901-19D1-4404-AFE1-305BEB069132}" destId="{3389A2AE-8DBD-4AEA-9659-793CDC4FD477}" srcOrd="0" destOrd="0" presId="urn:microsoft.com/office/officeart/2018/2/layout/IconVerticalSolidList"/>
    <dgm:cxn modelId="{4DE7B882-F7AA-4C90-ABD5-47266C1EBBF3}" type="presOf" srcId="{4547CA4B-A1CD-4A5A-ADC3-655BCE3C7792}" destId="{70203AFB-0784-4981-AA57-B22990E5DF32}" srcOrd="0" destOrd="0" presId="urn:microsoft.com/office/officeart/2018/2/layout/IconVerticalSolidList"/>
    <dgm:cxn modelId="{DC89AB92-C916-47C9-ADAE-CE1C453F4344}" srcId="{CA166436-E8C5-427C-93A8-881E2CB4AE9D}" destId="{7ED8C901-19D1-4404-AFE1-305BEB069132}" srcOrd="1" destOrd="0" parTransId="{C689D4DE-E816-45E2-ACA0-0FA56ADA9AE8}" sibTransId="{FAEC5405-DDAD-48A6-B145-3B4311824797}"/>
    <dgm:cxn modelId="{FCD5DA9E-26A0-4D95-8C44-DE3A7713BA36}" type="presOf" srcId="{E3C4856D-2C6C-42E4-BD78-74AB3DDEAD47}" destId="{B71EAB26-65B6-4884-89AF-447D12EFEF1D}" srcOrd="0" destOrd="0" presId="urn:microsoft.com/office/officeart/2018/2/layout/IconVerticalSolidList"/>
    <dgm:cxn modelId="{588A1EAD-84D5-4954-8A1C-4E38F3BAAFE1}" srcId="{CA166436-E8C5-427C-93A8-881E2CB4AE9D}" destId="{C658F906-84D6-47D9-8D0F-E0B3E92FAA86}" srcOrd="4" destOrd="0" parTransId="{2349BC1E-CD82-4539-BB51-8B69C0433C24}" sibTransId="{3A32D179-5394-4F57-A194-8119CBD266F1}"/>
    <dgm:cxn modelId="{6A775BC6-4703-4E8A-9812-FC2D09B13D7C}" type="presOf" srcId="{CA166436-E8C5-427C-93A8-881E2CB4AE9D}" destId="{73E6CA4A-009B-4B97-966D-105CE2C03D35}" srcOrd="0" destOrd="0" presId="urn:microsoft.com/office/officeart/2018/2/layout/IconVerticalSolidList"/>
    <dgm:cxn modelId="{834593E1-1B67-4993-9DE8-54FE1991648B}" srcId="{CA166436-E8C5-427C-93A8-881E2CB4AE9D}" destId="{E3C4856D-2C6C-42E4-BD78-74AB3DDEAD47}" srcOrd="3" destOrd="0" parTransId="{EAA5BFFC-20A1-4D2C-91A3-E3C6571577E2}" sibTransId="{C77D8A65-898C-40C9-ABE7-9CB708E920F6}"/>
    <dgm:cxn modelId="{3D8577FA-8D41-4F7D-8525-FB6B6A02295F}" srcId="{CA166436-E8C5-427C-93A8-881E2CB4AE9D}" destId="{4547CA4B-A1CD-4A5A-ADC3-655BCE3C7792}" srcOrd="0" destOrd="0" parTransId="{FDB65678-C37A-4723-A3D4-4BA7B6281BE3}" sibTransId="{D780ACC6-7C93-4CEF-A80E-E0BD5A84AB07}"/>
    <dgm:cxn modelId="{9AC980F5-7C26-4C70-904D-D460EB474FB2}" type="presParOf" srcId="{73E6CA4A-009B-4B97-966D-105CE2C03D35}" destId="{571BACD8-676E-47CC-A520-2C15DE49C631}" srcOrd="0" destOrd="0" presId="urn:microsoft.com/office/officeart/2018/2/layout/IconVerticalSolidList"/>
    <dgm:cxn modelId="{B69BEB3E-E8FE-4D3E-A14D-71A1F127D00A}" type="presParOf" srcId="{571BACD8-676E-47CC-A520-2C15DE49C631}" destId="{A1DC8DB7-8433-4691-BE53-45D7B4BCB01B}" srcOrd="0" destOrd="0" presId="urn:microsoft.com/office/officeart/2018/2/layout/IconVerticalSolidList"/>
    <dgm:cxn modelId="{48663550-61EB-4777-86A5-8E4AC39D3978}" type="presParOf" srcId="{571BACD8-676E-47CC-A520-2C15DE49C631}" destId="{D556C521-0F7B-43DC-8161-9D648BA59113}" srcOrd="1" destOrd="0" presId="urn:microsoft.com/office/officeart/2018/2/layout/IconVerticalSolidList"/>
    <dgm:cxn modelId="{61BF9B8D-E153-417E-B57C-88F24C860E90}" type="presParOf" srcId="{571BACD8-676E-47CC-A520-2C15DE49C631}" destId="{B3056261-07CA-40D9-AC11-1C976D00F84A}" srcOrd="2" destOrd="0" presId="urn:microsoft.com/office/officeart/2018/2/layout/IconVerticalSolidList"/>
    <dgm:cxn modelId="{2C15BFB7-2FD1-42B8-AF0E-8BE4ECE67F84}" type="presParOf" srcId="{571BACD8-676E-47CC-A520-2C15DE49C631}" destId="{70203AFB-0784-4981-AA57-B22990E5DF32}" srcOrd="3" destOrd="0" presId="urn:microsoft.com/office/officeart/2018/2/layout/IconVerticalSolidList"/>
    <dgm:cxn modelId="{DF775B12-8F25-42EA-A92C-656625EF6CEB}" type="presParOf" srcId="{73E6CA4A-009B-4B97-966D-105CE2C03D35}" destId="{24FAC861-48AD-46B2-AF2C-D6512075DD6A}" srcOrd="1" destOrd="0" presId="urn:microsoft.com/office/officeart/2018/2/layout/IconVerticalSolidList"/>
    <dgm:cxn modelId="{17FD286B-4824-4C09-B59A-70BCD28F03AE}" type="presParOf" srcId="{73E6CA4A-009B-4B97-966D-105CE2C03D35}" destId="{DA2F2DA9-D949-4F36-905E-7E388515BB7A}" srcOrd="2" destOrd="0" presId="urn:microsoft.com/office/officeart/2018/2/layout/IconVerticalSolidList"/>
    <dgm:cxn modelId="{3EF3C872-A0AE-4CCA-A5A4-CACC24797DF1}" type="presParOf" srcId="{DA2F2DA9-D949-4F36-905E-7E388515BB7A}" destId="{E273C0E9-3E87-4973-BA90-D659E08CAD14}" srcOrd="0" destOrd="0" presId="urn:microsoft.com/office/officeart/2018/2/layout/IconVerticalSolidList"/>
    <dgm:cxn modelId="{EA6C6874-1348-4F4B-BDD5-1A4D9752857A}" type="presParOf" srcId="{DA2F2DA9-D949-4F36-905E-7E388515BB7A}" destId="{584C77AB-028C-4078-B11A-CF0799AE9749}" srcOrd="1" destOrd="0" presId="urn:microsoft.com/office/officeart/2018/2/layout/IconVerticalSolidList"/>
    <dgm:cxn modelId="{5AAAA527-C2ED-42C5-9E0E-0FB9469D4810}" type="presParOf" srcId="{DA2F2DA9-D949-4F36-905E-7E388515BB7A}" destId="{05BEA273-52F4-4796-9B81-CF2AAA48E923}" srcOrd="2" destOrd="0" presId="urn:microsoft.com/office/officeart/2018/2/layout/IconVerticalSolidList"/>
    <dgm:cxn modelId="{8460E873-52E6-4537-8CB6-1A8CFA3900D8}" type="presParOf" srcId="{DA2F2DA9-D949-4F36-905E-7E388515BB7A}" destId="{3389A2AE-8DBD-4AEA-9659-793CDC4FD477}" srcOrd="3" destOrd="0" presId="urn:microsoft.com/office/officeart/2018/2/layout/IconVerticalSolidList"/>
    <dgm:cxn modelId="{1BAEEF64-A339-4896-8E9F-7C80D397CBC0}" type="presParOf" srcId="{73E6CA4A-009B-4B97-966D-105CE2C03D35}" destId="{56E05E54-CF53-4A46-9357-298E1D7C234B}" srcOrd="3" destOrd="0" presId="urn:microsoft.com/office/officeart/2018/2/layout/IconVerticalSolidList"/>
    <dgm:cxn modelId="{87DFF1D4-AE87-4B81-A069-6C1205F0C4EB}" type="presParOf" srcId="{73E6CA4A-009B-4B97-966D-105CE2C03D35}" destId="{E24183AA-2519-4DF3-B63A-A7FADB945DBA}" srcOrd="4" destOrd="0" presId="urn:microsoft.com/office/officeart/2018/2/layout/IconVerticalSolidList"/>
    <dgm:cxn modelId="{46339088-6D3A-455A-B729-70A63FF4733A}" type="presParOf" srcId="{E24183AA-2519-4DF3-B63A-A7FADB945DBA}" destId="{33F99901-80C1-4F4C-8390-E2A235A6029B}" srcOrd="0" destOrd="0" presId="urn:microsoft.com/office/officeart/2018/2/layout/IconVerticalSolidList"/>
    <dgm:cxn modelId="{6BBE92DD-0CCF-42AD-90DE-980FAE448C34}" type="presParOf" srcId="{E24183AA-2519-4DF3-B63A-A7FADB945DBA}" destId="{6F163D23-96A6-415D-A396-68A3755D7623}" srcOrd="1" destOrd="0" presId="urn:microsoft.com/office/officeart/2018/2/layout/IconVerticalSolidList"/>
    <dgm:cxn modelId="{2091EDFE-82B8-483F-AD0F-E425FB7EAFDB}" type="presParOf" srcId="{E24183AA-2519-4DF3-B63A-A7FADB945DBA}" destId="{F23B27B3-7532-4110-BD8F-64F6D965C6ED}" srcOrd="2" destOrd="0" presId="urn:microsoft.com/office/officeart/2018/2/layout/IconVerticalSolidList"/>
    <dgm:cxn modelId="{287C5421-4671-4C0A-9AE6-A2CF0F4054DF}" type="presParOf" srcId="{E24183AA-2519-4DF3-B63A-A7FADB945DBA}" destId="{F92D8429-BDAB-4158-A9C3-6D2D1884367A}" srcOrd="3" destOrd="0" presId="urn:microsoft.com/office/officeart/2018/2/layout/IconVerticalSolidList"/>
    <dgm:cxn modelId="{74E01793-F29D-41E8-A843-7AB6988B050C}" type="presParOf" srcId="{73E6CA4A-009B-4B97-966D-105CE2C03D35}" destId="{7285444B-59EE-4414-82C9-5C241656EDA6}" srcOrd="5" destOrd="0" presId="urn:microsoft.com/office/officeart/2018/2/layout/IconVerticalSolidList"/>
    <dgm:cxn modelId="{A1D1FDED-8BB6-43D5-9E44-476CEDF170BD}" type="presParOf" srcId="{73E6CA4A-009B-4B97-966D-105CE2C03D35}" destId="{837B1806-C6A2-4EC3-8BF4-10E265EFEAA1}" srcOrd="6" destOrd="0" presId="urn:microsoft.com/office/officeart/2018/2/layout/IconVerticalSolidList"/>
    <dgm:cxn modelId="{3268E26D-664D-4C72-8355-A93BBBEFEBF5}" type="presParOf" srcId="{837B1806-C6A2-4EC3-8BF4-10E265EFEAA1}" destId="{734977D9-1DEA-4AEF-B678-520C02BA0BA5}" srcOrd="0" destOrd="0" presId="urn:microsoft.com/office/officeart/2018/2/layout/IconVerticalSolidList"/>
    <dgm:cxn modelId="{D7B9E48E-6E5C-4B01-B9A9-FFE4C12723EC}" type="presParOf" srcId="{837B1806-C6A2-4EC3-8BF4-10E265EFEAA1}" destId="{CA7A1705-01B2-4A2A-AAC3-007C1A77DFD4}" srcOrd="1" destOrd="0" presId="urn:microsoft.com/office/officeart/2018/2/layout/IconVerticalSolidList"/>
    <dgm:cxn modelId="{4D0A6AD2-C199-43A7-B76D-825C4B21235D}" type="presParOf" srcId="{837B1806-C6A2-4EC3-8BF4-10E265EFEAA1}" destId="{2AC64C0A-88CB-45A6-89DC-3CDA96C0AEF9}" srcOrd="2" destOrd="0" presId="urn:microsoft.com/office/officeart/2018/2/layout/IconVerticalSolidList"/>
    <dgm:cxn modelId="{1382E8D6-39D6-469A-BB02-4C87517D27B2}" type="presParOf" srcId="{837B1806-C6A2-4EC3-8BF4-10E265EFEAA1}" destId="{B71EAB26-65B6-4884-89AF-447D12EFEF1D}" srcOrd="3" destOrd="0" presId="urn:microsoft.com/office/officeart/2018/2/layout/IconVerticalSolidList"/>
    <dgm:cxn modelId="{39185CA7-92BE-40FD-8EC3-E6AA94DDF546}" type="presParOf" srcId="{73E6CA4A-009B-4B97-966D-105CE2C03D35}" destId="{D293BAE6-1007-479C-B755-3392FD9AE605}" srcOrd="7" destOrd="0" presId="urn:microsoft.com/office/officeart/2018/2/layout/IconVerticalSolidList"/>
    <dgm:cxn modelId="{A3873BD0-8C85-4525-B2F3-6107193DCB99}" type="presParOf" srcId="{73E6CA4A-009B-4B97-966D-105CE2C03D35}" destId="{BD7D1135-8F08-4339-8C9B-CDD0CB0FD12E}" srcOrd="8" destOrd="0" presId="urn:microsoft.com/office/officeart/2018/2/layout/IconVerticalSolidList"/>
    <dgm:cxn modelId="{FBB7F6EC-FBD0-4513-AF25-11DDFF70355E}" type="presParOf" srcId="{BD7D1135-8F08-4339-8C9B-CDD0CB0FD12E}" destId="{82006462-1B8B-4339-BDDE-0FF1F9B434C3}" srcOrd="0" destOrd="0" presId="urn:microsoft.com/office/officeart/2018/2/layout/IconVerticalSolidList"/>
    <dgm:cxn modelId="{4BE212AB-1B86-4BD3-ADCF-0428248A69AE}" type="presParOf" srcId="{BD7D1135-8F08-4339-8C9B-CDD0CB0FD12E}" destId="{F15AA80C-1704-47D1-ABAF-F2AF714D6180}" srcOrd="1" destOrd="0" presId="urn:microsoft.com/office/officeart/2018/2/layout/IconVerticalSolidList"/>
    <dgm:cxn modelId="{D0246EC2-C7D9-47D1-9A86-B6E4999D9B50}" type="presParOf" srcId="{BD7D1135-8F08-4339-8C9B-CDD0CB0FD12E}" destId="{EC3C4C8D-D0B0-41F3-9BC4-C4B0F87CEDE2}" srcOrd="2" destOrd="0" presId="urn:microsoft.com/office/officeart/2018/2/layout/IconVerticalSolidList"/>
    <dgm:cxn modelId="{1DED1050-50DD-492B-8DAF-13AD15764122}" type="presParOf" srcId="{BD7D1135-8F08-4339-8C9B-CDD0CB0FD12E}" destId="{32F95BE3-1D8C-4402-B533-BD14C5C933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C5A3D-2027-4AF8-86D3-4C557F90AE0F}">
      <dsp:nvSpPr>
        <dsp:cNvPr id="0" name=""/>
        <dsp:cNvSpPr/>
      </dsp:nvSpPr>
      <dsp:spPr>
        <a:xfrm>
          <a:off x="0" y="25042"/>
          <a:ext cx="108204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b="0" i="0" kern="1200"/>
            <a:t>Määrittele tavoite ja haluttu lopputulos</a:t>
          </a:r>
          <a:endParaRPr lang="en-US" sz="3800" kern="1200"/>
        </a:p>
      </dsp:txBody>
      <dsp:txXfrm>
        <a:off x="44492" y="69534"/>
        <a:ext cx="10731416" cy="822446"/>
      </dsp:txXfrm>
    </dsp:sp>
    <dsp:sp modelId="{C68C09C5-CD15-4BDB-8B10-86A0E512E25E}">
      <dsp:nvSpPr>
        <dsp:cNvPr id="0" name=""/>
        <dsp:cNvSpPr/>
      </dsp:nvSpPr>
      <dsp:spPr>
        <a:xfrm>
          <a:off x="0" y="1045912"/>
          <a:ext cx="108204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b="0" i="0" kern="1200"/>
            <a:t>Laadi alustava aikataulu ja budjetti</a:t>
          </a:r>
          <a:endParaRPr lang="en-US" sz="3800" kern="1200"/>
        </a:p>
      </dsp:txBody>
      <dsp:txXfrm>
        <a:off x="44492" y="1090404"/>
        <a:ext cx="10731416" cy="822446"/>
      </dsp:txXfrm>
    </dsp:sp>
    <dsp:sp modelId="{D31C705D-99E8-4751-8A44-A847444BE87D}">
      <dsp:nvSpPr>
        <dsp:cNvPr id="0" name=""/>
        <dsp:cNvSpPr/>
      </dsp:nvSpPr>
      <dsp:spPr>
        <a:xfrm>
          <a:off x="0" y="2066782"/>
          <a:ext cx="108204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b="0" i="0" kern="1200"/>
            <a:t>Arvioi työmäärää</a:t>
          </a:r>
          <a:endParaRPr lang="en-US" sz="3800" kern="1200"/>
        </a:p>
      </dsp:txBody>
      <dsp:txXfrm>
        <a:off x="44492" y="2111274"/>
        <a:ext cx="10731416" cy="822446"/>
      </dsp:txXfrm>
    </dsp:sp>
    <dsp:sp modelId="{35714B82-5C46-4169-9424-9F82D2B3B48D}">
      <dsp:nvSpPr>
        <dsp:cNvPr id="0" name=""/>
        <dsp:cNvSpPr/>
      </dsp:nvSpPr>
      <dsp:spPr>
        <a:xfrm>
          <a:off x="0" y="3087652"/>
          <a:ext cx="108204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Yhteys mahdollisiin yhteystyökumppaneihin</a:t>
          </a:r>
          <a:endParaRPr lang="en-US" sz="3800" kern="1200"/>
        </a:p>
      </dsp:txBody>
      <dsp:txXfrm>
        <a:off x="44492" y="3132144"/>
        <a:ext cx="107314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2F354-E691-4EA1-8A26-B9933E4AEFD9}">
      <dsp:nvSpPr>
        <dsp:cNvPr id="0" name=""/>
        <dsp:cNvSpPr/>
      </dsp:nvSpPr>
      <dsp:spPr>
        <a:xfrm>
          <a:off x="0" y="116430"/>
          <a:ext cx="108204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0" i="0" kern="1200"/>
            <a:t>Laadi tarkka projektisuunnitelma</a:t>
          </a:r>
          <a:endParaRPr lang="en-US" sz="1500" kern="1200"/>
        </a:p>
      </dsp:txBody>
      <dsp:txXfrm>
        <a:off x="29088" y="145518"/>
        <a:ext cx="10762224" cy="537701"/>
      </dsp:txXfrm>
    </dsp:sp>
    <dsp:sp modelId="{38D583F0-1899-4368-9319-0DC275F16087}">
      <dsp:nvSpPr>
        <dsp:cNvPr id="0" name=""/>
        <dsp:cNvSpPr/>
      </dsp:nvSpPr>
      <dsp:spPr>
        <a:xfrm>
          <a:off x="0" y="755507"/>
          <a:ext cx="108204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0" i="0" kern="1200"/>
            <a:t>Tee tarkka budjetti- ja aikatauluarvio</a:t>
          </a:r>
          <a:endParaRPr lang="en-US" sz="1500" kern="1200"/>
        </a:p>
      </dsp:txBody>
      <dsp:txXfrm>
        <a:off x="29088" y="784595"/>
        <a:ext cx="10762224" cy="537701"/>
      </dsp:txXfrm>
    </dsp:sp>
    <dsp:sp modelId="{83E2A6E8-9D13-4AF5-BAA8-A3E012021CA5}">
      <dsp:nvSpPr>
        <dsp:cNvPr id="0" name=""/>
        <dsp:cNvSpPr/>
      </dsp:nvSpPr>
      <dsp:spPr>
        <a:xfrm>
          <a:off x="0" y="1394585"/>
          <a:ext cx="108204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0" i="0" kern="1200"/>
            <a:t>Laadi projektin budjetti</a:t>
          </a:r>
          <a:endParaRPr lang="en-US" sz="1500" kern="1200"/>
        </a:p>
      </dsp:txBody>
      <dsp:txXfrm>
        <a:off x="29088" y="1423673"/>
        <a:ext cx="10762224" cy="537701"/>
      </dsp:txXfrm>
    </dsp:sp>
    <dsp:sp modelId="{40120C42-1FF4-44D8-8749-510B509E02A3}">
      <dsp:nvSpPr>
        <dsp:cNvPr id="0" name=""/>
        <dsp:cNvSpPr/>
      </dsp:nvSpPr>
      <dsp:spPr>
        <a:xfrm>
          <a:off x="0" y="2033662"/>
          <a:ext cx="108204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0" i="0" kern="1200"/>
            <a:t>Analysoi riskit</a:t>
          </a:r>
          <a:endParaRPr lang="en-US" sz="1500" kern="1200"/>
        </a:p>
      </dsp:txBody>
      <dsp:txXfrm>
        <a:off x="29088" y="2062750"/>
        <a:ext cx="10762224" cy="537701"/>
      </dsp:txXfrm>
    </dsp:sp>
    <dsp:sp modelId="{2EF442E9-56EB-45DB-A42A-1FEE0AA367CC}">
      <dsp:nvSpPr>
        <dsp:cNvPr id="0" name=""/>
        <dsp:cNvSpPr/>
      </dsp:nvSpPr>
      <dsp:spPr>
        <a:xfrm>
          <a:off x="0" y="2672739"/>
          <a:ext cx="108204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Huomioi turvallisuus asiat, mahdolliset luvat (tallennus, kuvaus, jos alaikäisiä – tarvitaanko vanhemmilta luvat, kuljetukset, ruokailut)</a:t>
          </a:r>
          <a:endParaRPr lang="en-US" sz="1500" kern="1200"/>
        </a:p>
      </dsp:txBody>
      <dsp:txXfrm>
        <a:off x="29088" y="2701827"/>
        <a:ext cx="10762224" cy="537701"/>
      </dsp:txXfrm>
    </dsp:sp>
    <dsp:sp modelId="{46C895EA-7EF1-4549-B980-CE140D45AAB6}">
      <dsp:nvSpPr>
        <dsp:cNvPr id="0" name=""/>
        <dsp:cNvSpPr/>
      </dsp:nvSpPr>
      <dsp:spPr>
        <a:xfrm>
          <a:off x="0" y="3311817"/>
          <a:ext cx="108204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0" i="0" kern="1200"/>
            <a:t>Varmista, että jokainen projektiin osallistuva ymmärtää tavoitteet, vaiheet ja toteutussuunnitelman</a:t>
          </a:r>
          <a:endParaRPr lang="en-US" sz="1500" kern="1200"/>
        </a:p>
      </dsp:txBody>
      <dsp:txXfrm>
        <a:off x="29088" y="3340905"/>
        <a:ext cx="10762224" cy="537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D5B55-97E8-43BC-A19F-D4A2AE9FB5EF}">
      <dsp:nvSpPr>
        <dsp:cNvPr id="0" name=""/>
        <dsp:cNvSpPr/>
      </dsp:nvSpPr>
      <dsp:spPr>
        <a:xfrm>
          <a:off x="0" y="1575"/>
          <a:ext cx="108204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/>
            <a:t>Toteuta projektia suunnitelman mukaan</a:t>
          </a:r>
          <a:endParaRPr lang="en-US" sz="2400" kern="1200"/>
        </a:p>
      </dsp:txBody>
      <dsp:txXfrm>
        <a:off x="46541" y="48116"/>
        <a:ext cx="10727318" cy="860321"/>
      </dsp:txXfrm>
    </dsp:sp>
    <dsp:sp modelId="{49C0E328-0D18-4664-A18F-357E3840E952}">
      <dsp:nvSpPr>
        <dsp:cNvPr id="0" name=""/>
        <dsp:cNvSpPr/>
      </dsp:nvSpPr>
      <dsp:spPr>
        <a:xfrm>
          <a:off x="0" y="1024098"/>
          <a:ext cx="108204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/>
            <a:t>Hyväksy, että suunnitelma muuttuu projektin edetessä!</a:t>
          </a:r>
          <a:endParaRPr lang="en-US" sz="2400" kern="1200"/>
        </a:p>
      </dsp:txBody>
      <dsp:txXfrm>
        <a:off x="46541" y="1070639"/>
        <a:ext cx="10727318" cy="860321"/>
      </dsp:txXfrm>
    </dsp:sp>
    <dsp:sp modelId="{2E6050C0-295B-4228-91A7-1C9C1C6D9E69}">
      <dsp:nvSpPr>
        <dsp:cNvPr id="0" name=""/>
        <dsp:cNvSpPr/>
      </dsp:nvSpPr>
      <dsp:spPr>
        <a:xfrm>
          <a:off x="0" y="2046622"/>
          <a:ext cx="108204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/>
            <a:t>Kirjaa projektin toteutuneet aikataulut, kustannukset ja muut tiedot projektinhallintajärjestelmään</a:t>
          </a:r>
          <a:endParaRPr lang="en-US" sz="2400" kern="1200"/>
        </a:p>
      </dsp:txBody>
      <dsp:txXfrm>
        <a:off x="46541" y="2093163"/>
        <a:ext cx="10727318" cy="860321"/>
      </dsp:txXfrm>
    </dsp:sp>
    <dsp:sp modelId="{9D8D1EDC-046C-4A9B-ABBF-0D61DB0E381B}">
      <dsp:nvSpPr>
        <dsp:cNvPr id="0" name=""/>
        <dsp:cNvSpPr/>
      </dsp:nvSpPr>
      <dsp:spPr>
        <a:xfrm>
          <a:off x="0" y="3069146"/>
          <a:ext cx="108204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/>
            <a:t>Seuraa valitsemiasi tunnuslukuja säännöllisesti</a:t>
          </a:r>
          <a:endParaRPr lang="en-US" sz="2400" kern="1200"/>
        </a:p>
      </dsp:txBody>
      <dsp:txXfrm>
        <a:off x="46541" y="3115687"/>
        <a:ext cx="10727318" cy="860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0B073-E9CD-4931-A932-03F869A2A525}">
      <dsp:nvSpPr>
        <dsp:cNvPr id="0" name=""/>
        <dsp:cNvSpPr/>
      </dsp:nvSpPr>
      <dsp:spPr>
        <a:xfrm>
          <a:off x="0" y="491"/>
          <a:ext cx="10820400" cy="114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50E4E-3E45-487A-A2A4-63E15FE6EC75}">
      <dsp:nvSpPr>
        <dsp:cNvPr id="0" name=""/>
        <dsp:cNvSpPr/>
      </dsp:nvSpPr>
      <dsp:spPr>
        <a:xfrm>
          <a:off x="347714" y="259121"/>
          <a:ext cx="632208" cy="632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879C3-B105-48A7-B1A1-6D2AB7120A32}">
      <dsp:nvSpPr>
        <dsp:cNvPr id="0" name=""/>
        <dsp:cNvSpPr/>
      </dsp:nvSpPr>
      <dsp:spPr>
        <a:xfrm>
          <a:off x="1327637" y="491"/>
          <a:ext cx="94927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Kirjaa kaikki toteutuneet vaiheet, aikataulut, kustannujset, ym. asiat projektinhallinnan tueksi</a:t>
          </a:r>
          <a:endParaRPr lang="en-US" sz="2500" kern="1200"/>
        </a:p>
      </dsp:txBody>
      <dsp:txXfrm>
        <a:off x="1327637" y="491"/>
        <a:ext cx="9492762" cy="1149469"/>
      </dsp:txXfrm>
    </dsp:sp>
    <dsp:sp modelId="{4FE4319C-A694-4D19-BE38-766C0FEB1740}">
      <dsp:nvSpPr>
        <dsp:cNvPr id="0" name=""/>
        <dsp:cNvSpPr/>
      </dsp:nvSpPr>
      <dsp:spPr>
        <a:xfrm>
          <a:off x="0" y="1437327"/>
          <a:ext cx="10820400" cy="114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F1CA6-541C-4864-873F-11E4979F5D23}">
      <dsp:nvSpPr>
        <dsp:cNvPr id="0" name=""/>
        <dsp:cNvSpPr/>
      </dsp:nvSpPr>
      <dsp:spPr>
        <a:xfrm>
          <a:off x="347714" y="1695958"/>
          <a:ext cx="632208" cy="6322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8A51B-42AE-4DF3-BC50-EF2460359DB4}">
      <dsp:nvSpPr>
        <dsp:cNvPr id="0" name=""/>
        <dsp:cNvSpPr/>
      </dsp:nvSpPr>
      <dsp:spPr>
        <a:xfrm>
          <a:off x="1327637" y="1437327"/>
          <a:ext cx="94927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Seuraa toteutuksen eri vaiheita ja niiden toteutumista ja vaikutuksia</a:t>
          </a:r>
          <a:endParaRPr lang="en-US" sz="2500" kern="1200"/>
        </a:p>
      </dsp:txBody>
      <dsp:txXfrm>
        <a:off x="1327637" y="1437327"/>
        <a:ext cx="9492762" cy="1149469"/>
      </dsp:txXfrm>
    </dsp:sp>
    <dsp:sp modelId="{B5B2CD8B-88B4-41DF-8DF7-B2B77420B767}">
      <dsp:nvSpPr>
        <dsp:cNvPr id="0" name=""/>
        <dsp:cNvSpPr/>
      </dsp:nvSpPr>
      <dsp:spPr>
        <a:xfrm>
          <a:off x="0" y="2874164"/>
          <a:ext cx="10820400" cy="114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13560-C3EA-4960-8E6E-9CDDD4C5844E}">
      <dsp:nvSpPr>
        <dsp:cNvPr id="0" name=""/>
        <dsp:cNvSpPr/>
      </dsp:nvSpPr>
      <dsp:spPr>
        <a:xfrm>
          <a:off x="347714" y="3132795"/>
          <a:ext cx="632208" cy="6322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12385-0665-4936-978D-0424D0CEA7B3}">
      <dsp:nvSpPr>
        <dsp:cNvPr id="0" name=""/>
        <dsp:cNvSpPr/>
      </dsp:nvSpPr>
      <dsp:spPr>
        <a:xfrm>
          <a:off x="1327637" y="2874164"/>
          <a:ext cx="94927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Seuraa valittuja indikaattoreita säännöllisesti ja tee muutoksia tarvittaessa</a:t>
          </a:r>
          <a:endParaRPr lang="en-US" sz="2500" kern="1200"/>
        </a:p>
      </dsp:txBody>
      <dsp:txXfrm>
        <a:off x="1327637" y="2874164"/>
        <a:ext cx="9492762" cy="1149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C8DB7-8433-4691-BE53-45D7B4BCB01B}">
      <dsp:nvSpPr>
        <dsp:cNvPr id="0" name=""/>
        <dsp:cNvSpPr/>
      </dsp:nvSpPr>
      <dsp:spPr>
        <a:xfrm>
          <a:off x="0" y="3143"/>
          <a:ext cx="10820400" cy="6696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6C521-0F7B-43DC-8161-9D648BA59113}">
      <dsp:nvSpPr>
        <dsp:cNvPr id="0" name=""/>
        <dsp:cNvSpPr/>
      </dsp:nvSpPr>
      <dsp:spPr>
        <a:xfrm>
          <a:off x="202565" y="153812"/>
          <a:ext cx="368301" cy="368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03AFB-0784-4981-AA57-B22990E5DF32}">
      <dsp:nvSpPr>
        <dsp:cNvPr id="0" name=""/>
        <dsp:cNvSpPr/>
      </dsp:nvSpPr>
      <dsp:spPr>
        <a:xfrm>
          <a:off x="773433" y="3143"/>
          <a:ext cx="10046966" cy="66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70" tIns="70870" rIns="70870" bIns="70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Tarkastele toteutettua projektia</a:t>
          </a:r>
          <a:endParaRPr lang="en-US" sz="1900" kern="1200"/>
        </a:p>
      </dsp:txBody>
      <dsp:txXfrm>
        <a:off x="773433" y="3143"/>
        <a:ext cx="10046966" cy="669639"/>
      </dsp:txXfrm>
    </dsp:sp>
    <dsp:sp modelId="{E273C0E9-3E87-4973-BA90-D659E08CAD14}">
      <dsp:nvSpPr>
        <dsp:cNvPr id="0" name=""/>
        <dsp:cNvSpPr/>
      </dsp:nvSpPr>
      <dsp:spPr>
        <a:xfrm>
          <a:off x="0" y="840193"/>
          <a:ext cx="10820400" cy="6696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C77AB-028C-4078-B11A-CF0799AE9749}">
      <dsp:nvSpPr>
        <dsp:cNvPr id="0" name=""/>
        <dsp:cNvSpPr/>
      </dsp:nvSpPr>
      <dsp:spPr>
        <a:xfrm>
          <a:off x="202565" y="990862"/>
          <a:ext cx="368301" cy="3683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9A2AE-8DBD-4AEA-9659-793CDC4FD477}">
      <dsp:nvSpPr>
        <dsp:cNvPr id="0" name=""/>
        <dsp:cNvSpPr/>
      </dsp:nvSpPr>
      <dsp:spPr>
        <a:xfrm>
          <a:off x="773433" y="840193"/>
          <a:ext cx="10046966" cy="66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70" tIns="70870" rIns="70870" bIns="70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/>
            <a:t>Tee loppuraportointi</a:t>
          </a:r>
          <a:endParaRPr lang="en-US" sz="1900" kern="1200"/>
        </a:p>
      </dsp:txBody>
      <dsp:txXfrm>
        <a:off x="773433" y="840193"/>
        <a:ext cx="10046966" cy="669639"/>
      </dsp:txXfrm>
    </dsp:sp>
    <dsp:sp modelId="{33F99901-80C1-4F4C-8390-E2A235A6029B}">
      <dsp:nvSpPr>
        <dsp:cNvPr id="0" name=""/>
        <dsp:cNvSpPr/>
      </dsp:nvSpPr>
      <dsp:spPr>
        <a:xfrm>
          <a:off x="0" y="1677242"/>
          <a:ext cx="10820400" cy="6696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3D23-96A6-415D-A396-68A3755D7623}">
      <dsp:nvSpPr>
        <dsp:cNvPr id="0" name=""/>
        <dsp:cNvSpPr/>
      </dsp:nvSpPr>
      <dsp:spPr>
        <a:xfrm>
          <a:off x="202565" y="1827911"/>
          <a:ext cx="368301" cy="3683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D8429-BDAB-4158-A9C3-6D2D1884367A}">
      <dsp:nvSpPr>
        <dsp:cNvPr id="0" name=""/>
        <dsp:cNvSpPr/>
      </dsp:nvSpPr>
      <dsp:spPr>
        <a:xfrm>
          <a:off x="773433" y="1677242"/>
          <a:ext cx="10046966" cy="66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70" tIns="70870" rIns="70870" bIns="70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/>
            <a:t>Kiitä sidosryhmiä, kumppaneita ja omia tiimiläisiäsi</a:t>
          </a:r>
          <a:endParaRPr lang="en-US" sz="1900" kern="1200"/>
        </a:p>
      </dsp:txBody>
      <dsp:txXfrm>
        <a:off x="773433" y="1677242"/>
        <a:ext cx="10046966" cy="669639"/>
      </dsp:txXfrm>
    </dsp:sp>
    <dsp:sp modelId="{734977D9-1DEA-4AEF-B678-520C02BA0BA5}">
      <dsp:nvSpPr>
        <dsp:cNvPr id="0" name=""/>
        <dsp:cNvSpPr/>
      </dsp:nvSpPr>
      <dsp:spPr>
        <a:xfrm>
          <a:off x="0" y="2514292"/>
          <a:ext cx="10820400" cy="6696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A1705-01B2-4A2A-AAC3-007C1A77DFD4}">
      <dsp:nvSpPr>
        <dsp:cNvPr id="0" name=""/>
        <dsp:cNvSpPr/>
      </dsp:nvSpPr>
      <dsp:spPr>
        <a:xfrm>
          <a:off x="202565" y="2664961"/>
          <a:ext cx="368301" cy="3683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EAB26-65B6-4884-89AF-447D12EFEF1D}">
      <dsp:nvSpPr>
        <dsp:cNvPr id="0" name=""/>
        <dsp:cNvSpPr/>
      </dsp:nvSpPr>
      <dsp:spPr>
        <a:xfrm>
          <a:off x="773433" y="2514292"/>
          <a:ext cx="10046966" cy="66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70" tIns="70870" rIns="70870" bIns="70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/>
            <a:t>Toteuta mahdollinen tyytyväisyyskysely projektiin osallistuneille</a:t>
          </a:r>
          <a:endParaRPr lang="en-US" sz="1900" kern="1200"/>
        </a:p>
      </dsp:txBody>
      <dsp:txXfrm>
        <a:off x="773433" y="2514292"/>
        <a:ext cx="10046966" cy="669639"/>
      </dsp:txXfrm>
    </dsp:sp>
    <dsp:sp modelId="{82006462-1B8B-4339-BDDE-0FF1F9B434C3}">
      <dsp:nvSpPr>
        <dsp:cNvPr id="0" name=""/>
        <dsp:cNvSpPr/>
      </dsp:nvSpPr>
      <dsp:spPr>
        <a:xfrm>
          <a:off x="0" y="3351341"/>
          <a:ext cx="10820400" cy="6696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AA80C-1704-47D1-ABAF-F2AF714D6180}">
      <dsp:nvSpPr>
        <dsp:cNvPr id="0" name=""/>
        <dsp:cNvSpPr/>
      </dsp:nvSpPr>
      <dsp:spPr>
        <a:xfrm>
          <a:off x="202565" y="3502010"/>
          <a:ext cx="368301" cy="3683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95BE3-1D8C-4402-B533-BD14C5C933E5}">
      <dsp:nvSpPr>
        <dsp:cNvPr id="0" name=""/>
        <dsp:cNvSpPr/>
      </dsp:nvSpPr>
      <dsp:spPr>
        <a:xfrm>
          <a:off x="773433" y="3351341"/>
          <a:ext cx="10046966" cy="66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70" tIns="70870" rIns="70870" bIns="70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/>
            <a:t>Kysy ja merkkaa muistiin jatkoideat</a:t>
          </a:r>
          <a:endParaRPr lang="en-US" sz="1900" kern="1200"/>
        </a:p>
      </dsp:txBody>
      <dsp:txXfrm>
        <a:off x="773433" y="3351341"/>
        <a:ext cx="10046966" cy="669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9B1100-FD06-4672-B353-46AEF7601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projektit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9ACDA5-C40F-48EC-B05D-C71DEF0D0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Nukhe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06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2919EDF-44B2-42F4-BA43-CB46D7CCD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743" y="2420282"/>
            <a:ext cx="9502600" cy="30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94D4EB-7D27-44BE-B6AC-DF777B3A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  <a:t>Toteutusvaiheen to-</a:t>
            </a:r>
            <a:r>
              <a:rPr lang="fi-FI" b="1" dirty="0" err="1">
                <a:solidFill>
                  <a:srgbClr val="282828"/>
                </a:solidFill>
                <a:latin typeface="Open Sans" panose="020B0606030504020204" pitchFamily="34" charset="0"/>
              </a:rPr>
              <a:t>do</a:t>
            </a:r>
            <a: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  <a:t>:</a:t>
            </a:r>
            <a:b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</a:br>
            <a:endParaRPr lang="fi-FI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17003341-9F64-4915-9DC9-12E0A30BF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460103"/>
              </p:ext>
            </p:extLst>
          </p:nvPr>
        </p:nvGraphicFramePr>
        <p:xfrm>
          <a:off x="685800" y="1957976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2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B294CA-A330-4435-A00A-E46640C6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89C540-DEAC-406A-A565-E28835C7F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Olennainen osa projektinhallintaa</a:t>
            </a:r>
          </a:p>
          <a:p>
            <a:r>
              <a:rPr lang="fi-FI" dirty="0"/>
              <a:t>Toteutetaan samanaikaisesti toteutusvaiheen kanssa</a:t>
            </a:r>
          </a:p>
          <a:p>
            <a:r>
              <a:rPr lang="fi-FI" dirty="0"/>
              <a:t>Seuranta auttaa arvioimaan onko aikataulun tai resurssoinnin muutoksille tarvetta</a:t>
            </a:r>
          </a:p>
          <a:p>
            <a:r>
              <a:rPr lang="fi-FI" dirty="0"/>
              <a:t>Muutokset suunnitelmiin, ovat lähes väistämättömiä, mutta voivat johtaa hyviin asioihin</a:t>
            </a:r>
          </a:p>
          <a:p>
            <a:r>
              <a:rPr lang="fi-FI" dirty="0"/>
              <a:t>Kaikki muutokset on hyvä tehdä varovaisesti, jotta vältetään projektin laajuuden hallitsematon kasvu. Sen vuoksi laajuuden määrittely, dokumentointi ja valvonta on tarpeen.</a:t>
            </a:r>
          </a:p>
          <a:p>
            <a:r>
              <a:rPr lang="fi-FI" dirty="0"/>
              <a:t>Projektivastaavien tehtävä varmistaa, että projekti etenee kohti suunnitteluvaiheessa asetettuja tavoitteita.</a:t>
            </a:r>
          </a:p>
        </p:txBody>
      </p:sp>
    </p:spTree>
    <p:extLst>
      <p:ext uri="{BB962C8B-B14F-4D97-AF65-F5344CB8AC3E}">
        <p14:creationId xmlns:p14="http://schemas.microsoft.com/office/powerpoint/2010/main" val="416656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BD653-E64B-49A8-AC1D-DE0C7725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Seurantavaiheen to-</a:t>
            </a:r>
            <a:r>
              <a:rPr lang="fi-FI" b="1" dirty="0" err="1"/>
              <a:t>do</a:t>
            </a:r>
            <a:r>
              <a:rPr lang="fi-FI" b="1" dirty="0"/>
              <a:t>: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F5DB1AA-D7C2-43BD-B312-9A78C9C302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12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C7DBD-7740-4931-9F50-3F619818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päättäminen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A6DA81-B2B5-419C-9F83-10926590E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Projekti on nyt valmis ja lopputulos toivottavasti odotetun kaltainen. Mitä seuraavaksi?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Kun projekti on toteutettu ja tulos saavutettu, laadi </a:t>
            </a:r>
            <a:r>
              <a:rPr lang="fi-FI" b="1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projektista loppuraportti</a:t>
            </a:r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. Saat tästä hyödyllistä tietoa myös seuraavia projekteja varten.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Kiitä ja anna palautetta niin sisäisesti omille tiimiläisille kuin ulkopuolisille kumppaneillekin. 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Muista myös vastavuoroisesti kysyä palautetta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kirjaa erityisesti projektin aikana syntyneet jatkoideat muistiin. 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Asiakkaan ja oman henkilökunnan tyytyväisyys on yksi projektin tärkeimmistä onnistumisen mittareista</a:t>
            </a:r>
          </a:p>
          <a:p>
            <a:pPr marL="0" indent="0" algn="l" fontAlgn="base">
              <a:buNone/>
            </a:pPr>
            <a:r>
              <a:rPr lang="fi-FI" b="1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Lopuksi taputa itseäsi olkapäälle ja kiitä itseäsi. Hyvinhän tämä meni!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154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25C5F7-0773-4E45-BC2D-7E24910B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  <a:t>Päätösvaiheen to-</a:t>
            </a:r>
            <a:r>
              <a:rPr lang="fi-FI" b="1" dirty="0" err="1">
                <a:solidFill>
                  <a:srgbClr val="282828"/>
                </a:solidFill>
                <a:latin typeface="Open Sans" panose="020B0606030504020204" pitchFamily="34" charset="0"/>
              </a:rPr>
              <a:t>do</a:t>
            </a:r>
            <a: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  <a:t>:</a:t>
            </a:r>
            <a:b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</a:br>
            <a:endParaRPr lang="fi-FI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E333519-0693-410F-B7CD-90C8F4B001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75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C59147-607E-482B-88B9-5DBEBB9F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 rahoitus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C8D590-F6FE-4993-B237-BDAF2576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Vastuullisuus!!!</a:t>
            </a:r>
          </a:p>
          <a:p>
            <a:r>
              <a:rPr lang="fi-FI" dirty="0"/>
              <a:t>Budjetti tulee perustua realistisiin arvioihin</a:t>
            </a:r>
          </a:p>
          <a:p>
            <a:r>
              <a:rPr lang="fi-FI" dirty="0"/>
              <a:t>Rahoitusta saa käyttää vain projektin kuluihin</a:t>
            </a:r>
          </a:p>
          <a:p>
            <a:r>
              <a:rPr lang="fi-FI" dirty="0"/>
              <a:t>Selvitä tarvitseeko henkilöstömenot budjetoida ja merkitä</a:t>
            </a:r>
          </a:p>
          <a:p>
            <a:r>
              <a:rPr lang="fi-FI" dirty="0"/>
              <a:t>Kuluja ja tuottoja tulee seurata tarkasti</a:t>
            </a:r>
          </a:p>
          <a:p>
            <a:r>
              <a:rPr lang="fi-FI" dirty="0"/>
              <a:t>Ulkopuoliselle rahoittajalle raportit tehtävä sovitusti ja todenmukaisesti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08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6446503-4314-4A6D-946F-94A79A46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Onnistunut projekti voi tuottaa jatkoa tai toisen projektin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66B5AC-A1CB-4011-9478-5AB51F9C7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dirty="0"/>
              <a:t>Ei siis ole yhdentekevää, miten projekti toteutetaan, </a:t>
            </a:r>
          </a:p>
          <a:p>
            <a:pPr algn="ctr"/>
            <a:r>
              <a:rPr lang="fi-FI" dirty="0"/>
              <a:t>miten sitä seurataan ja miten siitä raportoidaan.</a:t>
            </a:r>
          </a:p>
        </p:txBody>
      </p:sp>
    </p:spTree>
    <p:extLst>
      <p:ext uri="{BB962C8B-B14F-4D97-AF65-F5344CB8AC3E}">
        <p14:creationId xmlns:p14="http://schemas.microsoft.com/office/powerpoint/2010/main" val="82966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A49BC-52D6-400A-8B6E-11FF79D9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2-3 hengen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8EF1BF-AF5F-4091-BA4B-ADF602C3C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894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fi-FI" b="1" dirty="0"/>
              <a:t>Tutkikaa Nuorisobarometriä 2020.</a:t>
            </a:r>
          </a:p>
          <a:p>
            <a:pPr marL="0" indent="0" algn="ctr">
              <a:buNone/>
            </a:pPr>
            <a:r>
              <a:rPr lang="fi-FI" b="1" dirty="0"/>
              <a:t>Valitkaa asia, joka vaatii mielestänne huomiota.</a:t>
            </a:r>
          </a:p>
          <a:p>
            <a:pPr marL="0" indent="0" algn="ctr">
              <a:buNone/>
            </a:pPr>
            <a:r>
              <a:rPr lang="fi-FI" b="1" dirty="0"/>
              <a:t>Verratkaa sitä 2-3 v takaiseen vastaavaan asiaan.</a:t>
            </a:r>
          </a:p>
          <a:p>
            <a:pPr marL="0" indent="0" algn="ctr">
              <a:buNone/>
            </a:pPr>
            <a:endParaRPr lang="fi-FI" b="1" dirty="0"/>
          </a:p>
          <a:p>
            <a:pPr marL="0" indent="0" algn="ctr">
              <a:buNone/>
            </a:pPr>
            <a:r>
              <a:rPr lang="fi-FI" b="1" dirty="0"/>
              <a:t>                         Suunnitelkaa asiaan liittyvä</a:t>
            </a:r>
          </a:p>
          <a:p>
            <a:pPr marL="0" indent="0" algn="ctr">
              <a:buNone/>
            </a:pPr>
            <a:r>
              <a:rPr lang="fi-FI" b="1" dirty="0"/>
              <a:t>                                paikallinen projekti.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7F0906C-60B8-4EA1-891D-4227FF601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3834"/>
            <a:ext cx="5182347" cy="34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1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BD43040-3B05-4276-9F00-BC253F3FA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Projektin raportointi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B89FA6F-303E-4AFE-B8EF-5AEF0276B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83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1E8B98-F4FF-430E-8EF3-15CC2BC5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fi-FI" dirty="0"/>
              <a:t>Mikä ihmeen projekti??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6C8DBA-D7B5-4A9A-845B-43FBEA62A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266906" y="2188762"/>
            <a:ext cx="6860373" cy="24828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FB070-FDBC-41FE-B87B-A12A7B69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000" b="0" i="0" dirty="0">
                <a:effectLst/>
              </a:rPr>
              <a:t>Projekti on selkeästi asetettuihin </a:t>
            </a:r>
            <a:r>
              <a:rPr lang="fi-FI" sz="2000" b="1" i="0" dirty="0">
                <a:effectLst/>
              </a:rPr>
              <a:t>tavoitteisiin pyrkivä </a:t>
            </a:r>
          </a:p>
          <a:p>
            <a:pPr marL="0" indent="0" algn="ctr">
              <a:buNone/>
            </a:pPr>
            <a:r>
              <a:rPr lang="fi-FI" sz="2000" b="0" i="0" dirty="0">
                <a:effectLst/>
              </a:rPr>
              <a:t>ja </a:t>
            </a:r>
            <a:r>
              <a:rPr lang="fi-FI" sz="2000" b="1" i="0" dirty="0">
                <a:effectLst/>
              </a:rPr>
              <a:t>ajallisesti rajattu </a:t>
            </a:r>
            <a:r>
              <a:rPr lang="fi-FI" sz="2000" b="0" i="0" dirty="0">
                <a:effectLst/>
              </a:rPr>
              <a:t>kertaluontoinen tehtäväkokonaisuus, </a:t>
            </a:r>
          </a:p>
          <a:p>
            <a:pPr marL="0" indent="0" algn="ctr">
              <a:buNone/>
            </a:pPr>
            <a:r>
              <a:rPr lang="fi-FI" sz="2000" b="0" i="0" dirty="0">
                <a:effectLst/>
              </a:rPr>
              <a:t>jonka toteuttamisesta vastaa varta vasten perustettu,</a:t>
            </a:r>
          </a:p>
          <a:p>
            <a:pPr marL="0" indent="0" algn="ctr">
              <a:buNone/>
            </a:pPr>
            <a:r>
              <a:rPr lang="fi-FI" sz="2000" b="0" i="0" dirty="0">
                <a:effectLst/>
              </a:rPr>
              <a:t> johtosuhteiltaan </a:t>
            </a:r>
            <a:r>
              <a:rPr lang="fi-FI" sz="2000" b="1" i="0" dirty="0">
                <a:effectLst/>
              </a:rPr>
              <a:t>selkeä organisaatio</a:t>
            </a:r>
            <a:r>
              <a:rPr lang="fi-FI" sz="2000" b="0" i="0" dirty="0">
                <a:effectLst/>
              </a:rPr>
              <a:t>, </a:t>
            </a:r>
          </a:p>
          <a:p>
            <a:pPr marL="0" indent="0" algn="ctr">
              <a:buNone/>
            </a:pPr>
            <a:r>
              <a:rPr lang="fi-FI" sz="2000" b="0" i="0" dirty="0">
                <a:effectLst/>
              </a:rPr>
              <a:t>jolla on käytettävissään selkeästi </a:t>
            </a:r>
            <a:r>
              <a:rPr lang="fi-FI" sz="2000" b="1" i="0" dirty="0">
                <a:effectLst/>
              </a:rPr>
              <a:t>määritellyt resurssit ja panokset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137713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D55559-ADD8-4352-AE38-8DFC8842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B970291-D6F0-442C-8170-2DBB4E06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Projektin edistymisen raportointi </a:t>
            </a:r>
          </a:p>
          <a:p>
            <a:pPr lvl="1"/>
            <a:r>
              <a:rPr lang="fi-FI" sz="22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ohjausryhmälle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, </a:t>
            </a:r>
          </a:p>
          <a:p>
            <a:pPr lvl="1"/>
            <a:r>
              <a:rPr lang="fi-FI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asiakkaalle tai </a:t>
            </a:r>
          </a:p>
          <a:p>
            <a:pPr lvl="1"/>
            <a:r>
              <a:rPr lang="fi-FI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sidosryhmille </a:t>
            </a:r>
          </a:p>
          <a:p>
            <a:pPr marL="457200" lvl="1" indent="0">
              <a:buNone/>
            </a:pPr>
            <a:endParaRPr lang="fi-FI" sz="24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ei ole vain välttämätöntä paperityötä, vaan auttaa parhaimmillaan tuloksellisempaan vuoropuheluun ja yhteistyöhön vastaanottavan tahon kanssa.</a:t>
            </a:r>
          </a:p>
          <a:p>
            <a:pPr marL="457200" lvl="1" indent="0">
              <a:buNone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Kun tunnet kohderyhmäsi ja tiedät minkälaista tietoa se haluaa, räätälöi edistymisraporttisi sen mukaisesti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541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F603E8-DE6C-44E5-BE86-7402A0A8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6 kohtaa joilla varmistat, että raporttisi on relevantti ja mielenkiintoinen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C16860-5155-459E-A679-206EC5D83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i-FI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vie keskustelua oikeaan suuntaan, ja saat sitä myötä tarvitsemasi projektin edistämiseen:</a:t>
            </a:r>
          </a:p>
          <a:p>
            <a:pPr marL="0" indent="0" algn="l" rtl="0">
              <a:buNone/>
            </a:pPr>
            <a:endParaRPr lang="fi-FI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0" indent="0" algn="ctr" rtl="0">
              <a:buNone/>
            </a:pP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1. Kerro </a:t>
            </a:r>
            <a:r>
              <a:rPr lang="fi-FI" sz="28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tärkeimmät kuulumiset 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projektin etenemisestä ja tilanteesta </a:t>
            </a:r>
            <a:r>
              <a:rPr lang="fi-FI" sz="28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heti raportin alussa 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varmistaaksesi, että lukijan huomio kiinnittyy niihin.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77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99FEFB-B3AE-4D3B-B90E-8F3D64F95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3" y="916093"/>
            <a:ext cx="10820400" cy="2343573"/>
          </a:xfrm>
        </p:spPr>
        <p:txBody>
          <a:bodyPr/>
          <a:lstStyle/>
          <a:p>
            <a:pPr marL="0" indent="0" algn="ctr" rtl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2. Painota erikseen selkeästi niitä asioita, </a:t>
            </a:r>
          </a:p>
          <a:p>
            <a:pPr marL="0" indent="0" algn="ctr" rtl="0">
              <a:buNone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jotka vaativat </a:t>
            </a:r>
          </a:p>
          <a:p>
            <a:pPr marL="0" indent="0" algn="ctr" rtl="0">
              <a:buNone/>
            </a:pPr>
            <a:r>
              <a:rPr lang="fi-FI" sz="32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välitöntä huomiota ja toimenpiteitä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748D119-5108-4C78-9362-60059DB1A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602441"/>
            <a:ext cx="70294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1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BC5FDE-742F-4CD5-9802-0DCB8E7A1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3490F-59A2-47B7-9BD7-2F932A559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10273C-FD42-45C9-9A70-C97866F98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9600"/>
            <a:ext cx="3784599" cy="4339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dirty="0"/>
          </a:p>
          <a:p>
            <a:pPr marL="0" indent="0" rtl="0">
              <a:buNone/>
            </a:pPr>
            <a:r>
              <a:rPr lang="fi-FI" sz="2400" dirty="0"/>
              <a:t>3. </a:t>
            </a:r>
            <a:r>
              <a:rPr lang="fi-FI" sz="2400" b="0" i="0" dirty="0">
                <a:effectLst/>
                <a:latin typeface="Tahoma" panose="020B0604030504040204" pitchFamily="34" charset="0"/>
              </a:rPr>
              <a:t>Raportoi merkkipaalut (</a:t>
            </a:r>
            <a:r>
              <a:rPr lang="fi-FI" sz="2400" b="0" i="0" dirty="0" err="1">
                <a:effectLst/>
                <a:latin typeface="Tahoma" panose="020B0604030504040204" pitchFamily="34" charset="0"/>
              </a:rPr>
              <a:t>milestonet</a:t>
            </a:r>
            <a:r>
              <a:rPr lang="fi-FI" sz="2400" b="0" i="0" dirty="0">
                <a:effectLst/>
                <a:latin typeface="Tahoma" panose="020B0604030504040204" pitchFamily="34" charset="0"/>
              </a:rPr>
              <a:t>) “ison kuvan” tasolla.</a:t>
            </a:r>
          </a:p>
          <a:p>
            <a:pPr marL="0" indent="0" rtl="0">
              <a:buNone/>
            </a:pPr>
            <a:r>
              <a:rPr lang="fi-FI" sz="2400" b="0" i="0" dirty="0">
                <a:effectLst/>
                <a:latin typeface="Tahoma" panose="020B0604030504040204" pitchFamily="34" charset="0"/>
              </a:rPr>
              <a:t> </a:t>
            </a:r>
            <a:r>
              <a:rPr lang="fi-FI" sz="2400" b="1" i="0" dirty="0">
                <a:effectLst/>
                <a:latin typeface="Tahoma" panose="020B0604030504040204" pitchFamily="34" charset="0"/>
              </a:rPr>
              <a:t>Tuo esiin saavutetut merkkipaalut</a:t>
            </a:r>
            <a:r>
              <a:rPr lang="fi-FI" sz="2400" b="0" i="0" dirty="0">
                <a:effectLst/>
                <a:latin typeface="Tahoma" panose="020B0604030504040204" pitchFamily="34" charset="0"/>
              </a:rPr>
              <a:t>, </a:t>
            </a:r>
          </a:p>
          <a:p>
            <a:pPr marL="0" indent="0" rtl="0">
              <a:buNone/>
            </a:pPr>
            <a:r>
              <a:rPr lang="fi-FI" sz="2400" b="0" i="0" dirty="0">
                <a:effectLst/>
                <a:latin typeface="Tahoma" panose="020B0604030504040204" pitchFamily="34" charset="0"/>
              </a:rPr>
              <a:t>jotta lukija näkee helposti, miten projekti on edennyt.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6132709-FB08-4579-805D-77B0F718F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E61CA1-30B7-4154-B566-A24DBA9E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342617"/>
            <a:ext cx="6127287" cy="45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722A469-88B0-4459-A273-4D5145BB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08" y="3353858"/>
            <a:ext cx="4286250" cy="2419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0BC72F-1B3B-4585-961F-511189FD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3226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 rtl="0">
              <a:buNone/>
            </a:pPr>
            <a:r>
              <a:rPr lang="fi-FI" sz="2800" dirty="0"/>
              <a:t>4. </a:t>
            </a:r>
            <a:r>
              <a:rPr lang="fi-FI" sz="28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Tuo esiin ajankohtaiset riskit ja haasteet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pPr marL="0" indent="0" algn="ctr" rtl="0">
              <a:buNone/>
            </a:pP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Tämä on tärkeää, jotta lukija tietää sinun olevan </a:t>
            </a:r>
          </a:p>
          <a:p>
            <a:pPr marL="0" indent="0" algn="ctr" rtl="0">
              <a:buNone/>
            </a:pP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tietoinen niistä ja niiden mahdollisista vaikutuksista.</a:t>
            </a:r>
          </a:p>
          <a:p>
            <a:pPr marL="0" indent="0" algn="ctr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07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53768D-6036-46BF-BC51-0A12CC10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133" y="1982893"/>
            <a:ext cx="10820400" cy="4024125"/>
          </a:xfrm>
        </p:spPr>
        <p:txBody>
          <a:bodyPr/>
          <a:lstStyle/>
          <a:p>
            <a:pPr marL="0" indent="0" algn="l" rtl="0">
              <a:buNone/>
            </a:pPr>
            <a:endParaRPr lang="fi-FI" b="1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pPr marL="0" indent="0" algn="l" rtl="0">
              <a:buNone/>
            </a:pPr>
            <a:endParaRPr lang="fi-FI" b="1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marL="0" indent="0" algn="ctr" rtl="0">
              <a:buNone/>
            </a:pPr>
            <a:r>
              <a:rPr lang="fi-FI" sz="28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5. Esittele käytetty budjetti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 summana </a:t>
            </a:r>
          </a:p>
          <a:p>
            <a:pPr marL="0" indent="0" algn="ctr" rtl="0">
              <a:buNone/>
            </a:pP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ja prosentteina koko budjetista. </a:t>
            </a:r>
          </a:p>
          <a:p>
            <a:pPr marL="0" indent="0" algn="ctr" rtl="0">
              <a:buNone/>
            </a:pP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Näin vastapuoli voi varautua tarvittaessa mukauttamaan sitä. </a:t>
            </a:r>
          </a:p>
          <a:p>
            <a:pPr marL="0" indent="0" algn="ctr" rtl="0">
              <a:buNone/>
            </a:pPr>
            <a:r>
              <a:rPr lang="fi-FI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Näytä myös </a:t>
            </a:r>
            <a:r>
              <a:rPr lang="fi-FI" sz="28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sitoutuneet kustannukset.</a:t>
            </a:r>
            <a:endParaRPr lang="fi-FI" sz="2800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B68302D-22EE-42B2-9EBE-68BC1B4C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558" y="519642"/>
            <a:ext cx="43243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7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B6A46E-083C-4558-888C-4A7CB3EF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A9691D-1B83-4368-9288-97033C25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479" y="2177449"/>
            <a:ext cx="4124395" cy="3854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b="1" i="0" dirty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fi-FI" sz="1600" b="1" i="0" dirty="0">
                <a:effectLst/>
                <a:latin typeface="Tahoma" panose="020B0604030504040204" pitchFamily="34" charset="0"/>
              </a:rPr>
              <a:t>6. Käytä kuvia! </a:t>
            </a:r>
          </a:p>
          <a:p>
            <a:pPr marL="0" indent="0">
              <a:buNone/>
            </a:pPr>
            <a:r>
              <a:rPr lang="fi-FI" sz="1600" b="0" i="0" dirty="0">
                <a:effectLst/>
                <a:latin typeface="Tahoma" panose="020B0604030504040204" pitchFamily="34" charset="0"/>
              </a:rPr>
              <a:t>Selkeät kaaviot auttavat hahmottamaan kokonaisuuden nopeasti, ja reaaliaikaiset kuvaajat kertovat, </a:t>
            </a:r>
          </a:p>
          <a:p>
            <a:pPr marL="0" indent="0">
              <a:buNone/>
            </a:pPr>
            <a:r>
              <a:rPr lang="fi-FI" sz="1600" b="0" i="0" dirty="0">
                <a:effectLst/>
                <a:latin typeface="Tahoma" panose="020B0604030504040204" pitchFamily="34" charset="0"/>
              </a:rPr>
              <a:t>että tietosi ovat ajan tasalla.</a:t>
            </a:r>
          </a:p>
          <a:p>
            <a:pPr marL="0" indent="0">
              <a:buNone/>
            </a:pP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3FC645-7471-4B20-8F1B-D66C2E94C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2" r="9653"/>
          <a:stretch/>
        </p:blipFill>
        <p:spPr>
          <a:xfrm>
            <a:off x="5349607" y="746125"/>
            <a:ext cx="3314451" cy="3358380"/>
          </a:xfrm>
          <a:prstGeom prst="rect">
            <a:avLst/>
          </a:prstGeom>
        </p:spPr>
      </p:pic>
      <p:sp>
        <p:nvSpPr>
          <p:cNvPr id="12" name="Round Single Corner Rectangle 17">
            <a:extLst>
              <a:ext uri="{FF2B5EF4-FFF2-40B4-BE49-F238E27FC236}">
                <a16:creationId xmlns:a16="http://schemas.microsoft.com/office/drawing/2014/main" id="{C9CD8108-0312-488F-BCF5-BDE9B86EC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FDB009-CBAB-4FFD-A94C-3CBF0E26A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6" name="Round Single Corner Rectangle 16">
            <a:extLst>
              <a:ext uri="{FF2B5EF4-FFF2-40B4-BE49-F238E27FC236}">
                <a16:creationId xmlns:a16="http://schemas.microsoft.com/office/drawing/2014/main" id="{74A0BA84-9789-4F65-A8F3-58BEB4092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F9ADEDD-5C9F-46AC-8AEC-EC9B370C5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709" b="3"/>
          <a:stretch/>
        </p:blipFill>
        <p:spPr>
          <a:xfrm>
            <a:off x="8810817" y="2822889"/>
            <a:ext cx="2695383" cy="35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33B8B-6AF5-4B2B-A126-1BA3009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Projektin 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E2188D-F6A7-4685-848B-EE6B46E2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Aloitus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Suunnittelu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Toteutus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Seuranta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Päättäminen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66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C88F3E5-9937-42E2-90FB-E04D5FC9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aloitus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A7F070-C2ED-4987-B42B-3B269E163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projektin tarpeen tunnistaminen 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projektin määrittelyn “mitä” ja “miksi” </a:t>
            </a:r>
          </a:p>
          <a:p>
            <a:pPr lvl="1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Mitä projektissa tehdään </a:t>
            </a:r>
            <a:endParaRPr lang="fi-FI" dirty="0">
              <a:solidFill>
                <a:srgbClr val="484848"/>
              </a:solidFill>
              <a:latin typeface="Open Sans" panose="020B0606030504020204" pitchFamily="34" charset="0"/>
            </a:endParaRPr>
          </a:p>
          <a:p>
            <a:pPr lvl="1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miksi se on tarpeen tehdä. 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Ilman tarvetta on projektia turha toteuttaa.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Kun tarve on selkeä, määrittele seuraavaksi projektin </a:t>
            </a:r>
            <a:r>
              <a:rPr lang="fi-FI" b="1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konkreettiset tavoitteet</a:t>
            </a:r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. Mitä tarkemmin tavoitteet on asetettu jo projektin alkuvaiheessa, sitä paremmin pystyt tekemään toteutussuunnitelmat niiden saavuttamiseksi.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360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840E55-67D6-4650-9A9C-004453CD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aloitus..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2C4F62-E6E7-4473-B7C7-B7A4028B1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Määrittele tavoite</a:t>
            </a:r>
          </a:p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alustava työmäärä- ja budjettiarvio</a:t>
            </a:r>
          </a:p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Suunnittele, mitä työvaiheita projektiin kuuluu</a:t>
            </a:r>
          </a:p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määrittele, kuinka paljon aikaa ne todennäköisesti vievät</a:t>
            </a:r>
          </a:p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Selvitä keitä tiimiläisiä saat mukaan projektiin ja mieti työnjakoa aikataulu huomioon ottaen</a:t>
            </a:r>
          </a:p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Mikäli mahdollista, selvitä myös mihin asioihin tarvitsette ulkopuolia yhteistyöku</a:t>
            </a:r>
            <a:r>
              <a:rPr lang="fi-FI" dirty="0">
                <a:solidFill>
                  <a:srgbClr val="484848"/>
                </a:solidFill>
                <a:latin typeface="Open Sans" panose="020B0606030504020204" pitchFamily="34" charset="0"/>
              </a:rPr>
              <a:t>mppaneita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26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B4B5C8-7FC9-40CC-B854-430DC027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  <a:t>Aloitusvaiheen to-</a:t>
            </a:r>
            <a:r>
              <a:rPr lang="fi-FI" b="1" dirty="0" err="1">
                <a:solidFill>
                  <a:srgbClr val="282828"/>
                </a:solidFill>
                <a:latin typeface="Open Sans" panose="020B0606030504020204" pitchFamily="34" charset="0"/>
              </a:rPr>
              <a:t>do</a:t>
            </a:r>
            <a: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  <a:t>:</a:t>
            </a:r>
            <a:b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</a:br>
            <a:endParaRPr lang="fi-FI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0C88C58-F710-42E0-B01D-C11CC92DE6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55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FA9BC6-8F4D-4D28-87A5-886139CB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AC5869-D846-4063-907C-C24755488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4" y="2057401"/>
            <a:ext cx="10820400" cy="3667990"/>
          </a:xfrm>
        </p:spPr>
        <p:txBody>
          <a:bodyPr/>
          <a:lstStyle/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Projektin toinen vaihe on tarkan projektisuunnitelman laatiminen, joka pitää sisällään projektin kannalta kriittisimpien asioiden etenemis- ja toteutumissuunnitelmat. </a:t>
            </a:r>
          </a:p>
          <a:p>
            <a:r>
              <a:rPr lang="fi-FI" dirty="0">
                <a:solidFill>
                  <a:srgbClr val="484848"/>
                </a:solidFill>
                <a:latin typeface="Open Sans" panose="020B0606030504020204" pitchFamily="34" charset="0"/>
              </a:rPr>
              <a:t>Kartoita riskit.</a:t>
            </a:r>
            <a:endParaRPr lang="fi-FI" b="0" i="0" dirty="0">
              <a:solidFill>
                <a:srgbClr val="484848"/>
              </a:solidFill>
              <a:effectLst/>
              <a:latin typeface="Open Sans" panose="020B0606030504020204" pitchFamily="34" charset="0"/>
            </a:endParaRPr>
          </a:p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Projektin tarkemman aikataulun ja työmäärien arviointi on yksi suunnittelun tärkeimmistä osioista. </a:t>
            </a:r>
          </a:p>
          <a:p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Älä yritä arvioida koko projektin kestoa yhteisesti, vaan jaa projekti ensin osiin ja arvioi jokaisen osion vaatimaa aikaa ja kustannuksia erikseen.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28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CAAE4-5DAD-47CE-8FB1-F6EB779E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  <a:t>suunnittelun to-</a:t>
            </a:r>
            <a:r>
              <a:rPr lang="fi-FI" b="1" dirty="0" err="1">
                <a:solidFill>
                  <a:srgbClr val="282828"/>
                </a:solidFill>
                <a:latin typeface="Open Sans" panose="020B0606030504020204" pitchFamily="34" charset="0"/>
              </a:rPr>
              <a:t>do</a:t>
            </a:r>
            <a: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  <a:t>:</a:t>
            </a:r>
            <a:br>
              <a:rPr lang="fi-FI" b="1" dirty="0">
                <a:solidFill>
                  <a:srgbClr val="282828"/>
                </a:solidFill>
                <a:latin typeface="Open Sans" panose="020B0606030504020204" pitchFamily="34" charset="0"/>
              </a:rPr>
            </a:br>
            <a:endParaRPr lang="fi-FI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4974D4D-6FC3-4028-92B8-9D50EB2F36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31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4A8D1-0C47-4DD4-98F0-E6308F7A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45FF84-1D09-4C5D-9E31-CC5D44B4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Toteutusvaiheessa suunnitelmat ovat selvät, ja on aika alkaa työstämään projektin tehtäviä suunnitelman mukaisesti. 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Mikäli toteutuksen aikana joudut poikkeamaan alkuperäisestä suunnitelmasta, älä turhaan soimaa itseäsi. 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Aikataulujen tai kustannusarvion muuttuminen kesken projektin ei tarkoita epäonnistumista. 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Entropian lain mukaan kaikella, myös projekteilla, on luontainen taipumus ajautua epäjärjestykseen.</a:t>
            </a:r>
          </a:p>
          <a:p>
            <a:pPr algn="l" fontAlgn="base"/>
            <a:r>
              <a:rPr lang="fi-FI" b="0" i="0" dirty="0">
                <a:solidFill>
                  <a:srgbClr val="484848"/>
                </a:solidFill>
                <a:effectLst/>
                <a:latin typeface="Open Sans" panose="020B0606030504020204" pitchFamily="34" charset="0"/>
              </a:rPr>
              <a:t>Nauti tekemisestä ja muista kirjata projektille tekemäsi tunnit ja syntyneet kustannukset säännöllisesti ylös.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285858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6835</TotalTime>
  <Words>884</Words>
  <Application>Microsoft Office PowerPoint</Application>
  <PresentationFormat>Laajakuva</PresentationFormat>
  <Paragraphs>132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Open Sans</vt:lpstr>
      <vt:lpstr>Tahoma</vt:lpstr>
      <vt:lpstr>Tiivistymisjuova</vt:lpstr>
      <vt:lpstr>projektit</vt:lpstr>
      <vt:lpstr>Mikä ihmeen projekti??</vt:lpstr>
      <vt:lpstr>Projektin vaiheet</vt:lpstr>
      <vt:lpstr>1. aloitus</vt:lpstr>
      <vt:lpstr>aloitus..</vt:lpstr>
      <vt:lpstr>Aloitusvaiheen to-do: </vt:lpstr>
      <vt:lpstr>2. suunnittelu</vt:lpstr>
      <vt:lpstr>suunnittelun to-do: </vt:lpstr>
      <vt:lpstr>3. toteutus</vt:lpstr>
      <vt:lpstr>PowerPoint-esitys</vt:lpstr>
      <vt:lpstr>Toteutusvaiheen to-do: </vt:lpstr>
      <vt:lpstr>4. seuranta</vt:lpstr>
      <vt:lpstr>Seurantavaiheen to-do:</vt:lpstr>
      <vt:lpstr>5. päättäminen</vt:lpstr>
      <vt:lpstr>Päätösvaiheen to-do: </vt:lpstr>
      <vt:lpstr>Projektin rahoitus</vt:lpstr>
      <vt:lpstr>Onnistunut projekti voi tuottaa jatkoa tai toisen projektin</vt:lpstr>
      <vt:lpstr>2-3 hengen tehtävä</vt:lpstr>
      <vt:lpstr>Projektin raportointi</vt:lpstr>
      <vt:lpstr>PowerPoint-esitys</vt:lpstr>
      <vt:lpstr>6 kohtaa joilla varmistat, että raporttisi on relevantti ja mielenkiintoinen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projektit</dc:title>
  <dc:creator>Väkevä Sirke</dc:creator>
  <cp:lastModifiedBy>Väkevä Sirke</cp:lastModifiedBy>
  <cp:revision>2</cp:revision>
  <dcterms:created xsi:type="dcterms:W3CDTF">2021-11-18T17:35:59Z</dcterms:created>
  <dcterms:modified xsi:type="dcterms:W3CDTF">2021-11-23T11:31:48Z</dcterms:modified>
</cp:coreProperties>
</file>