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70" r:id="rId4"/>
    <p:sldId id="278" r:id="rId5"/>
    <p:sldId id="271" r:id="rId6"/>
    <p:sldId id="272" r:id="rId7"/>
    <p:sldId id="274" r:id="rId8"/>
    <p:sldId id="275" r:id="rId9"/>
    <p:sldId id="276" r:id="rId10"/>
    <p:sldId id="277" r:id="rId11"/>
    <p:sldId id="280" r:id="rId12"/>
    <p:sldId id="281" r:id="rId13"/>
    <p:sldId id="282" r:id="rId14"/>
    <p:sldId id="283" r:id="rId15"/>
    <p:sldId id="284" r:id="rId16"/>
    <p:sldId id="285" r:id="rId17"/>
    <p:sldId id="286" r:id="rId18"/>
    <p:sldId id="287" r:id="rId19"/>
    <p:sldId id="279" r:id="rId20"/>
    <p:sldId id="288" r:id="rId21"/>
    <p:sldId id="289" r:id="rId22"/>
    <p:sldId id="273" r:id="rId23"/>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6FA1AE-DED1-43C5-8DCF-2BC15D71B951}" v="1" dt="2022-08-30T05:17:50.051"/>
  </p1510:revLst>
</p1510:revInfo>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3195" autoAdjust="0"/>
  </p:normalViewPr>
  <p:slideViewPr>
    <p:cSldViewPr snapToGrid="0">
      <p:cViewPr varScale="1">
        <p:scale>
          <a:sx n="86" d="100"/>
          <a:sy n="86" d="100"/>
        </p:scale>
        <p:origin x="470" y="58"/>
      </p:cViewPr>
      <p:guideLst/>
    </p:cSldViewPr>
  </p:slideViewPr>
  <p:notesTextViewPr>
    <p:cViewPr>
      <p:scale>
        <a:sx n="1" d="1"/>
        <a:sy n="1" d="1"/>
      </p:scale>
      <p:origin x="0" y="0"/>
    </p:cViewPr>
  </p:notesTextViewPr>
  <p:notesViewPr>
    <p:cSldViewPr snapToGrid="0">
      <p:cViewPr varScale="1">
        <p:scale>
          <a:sx n="88" d="100"/>
          <a:sy n="88"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kkanen Tiina" userId="S::tiina.pekkanen@ksao.fi::1b0a3799-af7f-43be-8928-2a43638bc31e" providerId="AD" clId="Web-{732D3FED-7C87-2F65-7697-E4549947B59D}"/>
    <pc:docChg chg="modSld">
      <pc:chgData name="Pekkanen Tiina" userId="S::tiina.pekkanen@ksao.fi::1b0a3799-af7f-43be-8928-2a43638bc31e" providerId="AD" clId="Web-{732D3FED-7C87-2F65-7697-E4549947B59D}" dt="2021-11-23T15:07:25.537" v="6" actId="20577"/>
      <pc:docMkLst>
        <pc:docMk/>
      </pc:docMkLst>
      <pc:sldChg chg="modSp">
        <pc:chgData name="Pekkanen Tiina" userId="S::tiina.pekkanen@ksao.fi::1b0a3799-af7f-43be-8928-2a43638bc31e" providerId="AD" clId="Web-{732D3FED-7C87-2F65-7697-E4549947B59D}" dt="2021-11-23T15:05:13.799" v="2" actId="20577"/>
        <pc:sldMkLst>
          <pc:docMk/>
          <pc:sldMk cId="3729440492" sldId="280"/>
        </pc:sldMkLst>
        <pc:spChg chg="mod">
          <ac:chgData name="Pekkanen Tiina" userId="S::tiina.pekkanen@ksao.fi::1b0a3799-af7f-43be-8928-2a43638bc31e" providerId="AD" clId="Web-{732D3FED-7C87-2F65-7697-E4549947B59D}" dt="2021-11-23T15:05:13.799" v="2" actId="20577"/>
          <ac:spMkLst>
            <pc:docMk/>
            <pc:sldMk cId="3729440492" sldId="280"/>
            <ac:spMk id="3" creationId="{D562CC9A-63A4-423F-B9B5-D4D4192BD8AE}"/>
          </ac:spMkLst>
        </pc:spChg>
      </pc:sldChg>
      <pc:sldChg chg="modSp">
        <pc:chgData name="Pekkanen Tiina" userId="S::tiina.pekkanen@ksao.fi::1b0a3799-af7f-43be-8928-2a43638bc31e" providerId="AD" clId="Web-{732D3FED-7C87-2F65-7697-E4549947B59D}" dt="2021-11-23T15:06:20.660" v="4" actId="20577"/>
        <pc:sldMkLst>
          <pc:docMk/>
          <pc:sldMk cId="2916723151" sldId="283"/>
        </pc:sldMkLst>
        <pc:spChg chg="mod">
          <ac:chgData name="Pekkanen Tiina" userId="S::tiina.pekkanen@ksao.fi::1b0a3799-af7f-43be-8928-2a43638bc31e" providerId="AD" clId="Web-{732D3FED-7C87-2F65-7697-E4549947B59D}" dt="2021-11-23T15:06:20.660" v="4" actId="20577"/>
          <ac:spMkLst>
            <pc:docMk/>
            <pc:sldMk cId="2916723151" sldId="283"/>
            <ac:spMk id="3" creationId="{1F0A3CE9-2434-4035-92EC-9249F019A31A}"/>
          </ac:spMkLst>
        </pc:spChg>
      </pc:sldChg>
      <pc:sldChg chg="modSp">
        <pc:chgData name="Pekkanen Tiina" userId="S::tiina.pekkanen@ksao.fi::1b0a3799-af7f-43be-8928-2a43638bc31e" providerId="AD" clId="Web-{732D3FED-7C87-2F65-7697-E4549947B59D}" dt="2021-11-23T15:07:25.537" v="6" actId="20577"/>
        <pc:sldMkLst>
          <pc:docMk/>
          <pc:sldMk cId="1073472922" sldId="286"/>
        </pc:sldMkLst>
        <pc:spChg chg="mod">
          <ac:chgData name="Pekkanen Tiina" userId="S::tiina.pekkanen@ksao.fi::1b0a3799-af7f-43be-8928-2a43638bc31e" providerId="AD" clId="Web-{732D3FED-7C87-2F65-7697-E4549947B59D}" dt="2021-11-23T15:07:25.537" v="6" actId="20577"/>
          <ac:spMkLst>
            <pc:docMk/>
            <pc:sldMk cId="1073472922" sldId="286"/>
            <ac:spMk id="3" creationId="{A8CAC4C4-D5BB-4047-8066-647B79DA4935}"/>
          </ac:spMkLst>
        </pc:spChg>
      </pc:sldChg>
    </pc:docChg>
  </pc:docChgLst>
  <pc:docChgLst>
    <pc:chgData name="Pekkanen Tiina" userId="S::tiina.pekkanen@ksao.fi::1b0a3799-af7f-43be-8928-2a43638bc31e" providerId="AD" clId="Web-{358F99FD-F73A-25BC-6967-8C6F7A13C8DE}"/>
    <pc:docChg chg="addSld modSld">
      <pc:chgData name="Pekkanen Tiina" userId="S::tiina.pekkanen@ksao.fi::1b0a3799-af7f-43be-8928-2a43638bc31e" providerId="AD" clId="Web-{358F99FD-F73A-25BC-6967-8C6F7A13C8DE}" dt="2021-10-19T05:31:51.028" v="157" actId="14100"/>
      <pc:docMkLst>
        <pc:docMk/>
      </pc:docMkLst>
      <pc:sldChg chg="modSp">
        <pc:chgData name="Pekkanen Tiina" userId="S::tiina.pekkanen@ksao.fi::1b0a3799-af7f-43be-8928-2a43638bc31e" providerId="AD" clId="Web-{358F99FD-F73A-25BC-6967-8C6F7A13C8DE}" dt="2021-10-19T05:31:51.028" v="157" actId="14100"/>
        <pc:sldMkLst>
          <pc:docMk/>
          <pc:sldMk cId="4033423464" sldId="272"/>
        </pc:sldMkLst>
        <pc:spChg chg="mod">
          <ac:chgData name="Pekkanen Tiina" userId="S::tiina.pekkanen@ksao.fi::1b0a3799-af7f-43be-8928-2a43638bc31e" providerId="AD" clId="Web-{358F99FD-F73A-25BC-6967-8C6F7A13C8DE}" dt="2021-10-19T05:31:51.028" v="157" actId="14100"/>
          <ac:spMkLst>
            <pc:docMk/>
            <pc:sldMk cId="4033423464" sldId="272"/>
            <ac:spMk id="3" creationId="{00000000-0000-0000-0000-000000000000}"/>
          </ac:spMkLst>
        </pc:spChg>
      </pc:sldChg>
      <pc:sldChg chg="new">
        <pc:chgData name="Pekkanen Tiina" userId="S::tiina.pekkanen@ksao.fi::1b0a3799-af7f-43be-8928-2a43638bc31e" providerId="AD" clId="Web-{358F99FD-F73A-25BC-6967-8C6F7A13C8DE}" dt="2021-10-19T05:26:12.985" v="0"/>
        <pc:sldMkLst>
          <pc:docMk/>
          <pc:sldMk cId="2641195629" sldId="275"/>
        </pc:sldMkLst>
      </pc:sldChg>
    </pc:docChg>
  </pc:docChgLst>
  <pc:docChgLst>
    <pc:chgData name="Pekkanen Tiina" userId="092e2c37-1cc5-4266-934d-517e6f02ebd6" providerId="ADAL" clId="{336FA1AE-DED1-43C5-8DCF-2BC15D71B951}"/>
    <pc:docChg chg="custSel modSld">
      <pc:chgData name="Pekkanen Tiina" userId="092e2c37-1cc5-4266-934d-517e6f02ebd6" providerId="ADAL" clId="{336FA1AE-DED1-43C5-8DCF-2BC15D71B951}" dt="2022-08-30T05:19:14.379" v="50" actId="1076"/>
      <pc:docMkLst>
        <pc:docMk/>
      </pc:docMkLst>
      <pc:sldChg chg="addSp modSp mod">
        <pc:chgData name="Pekkanen Tiina" userId="092e2c37-1cc5-4266-934d-517e6f02ebd6" providerId="ADAL" clId="{336FA1AE-DED1-43C5-8DCF-2BC15D71B951}" dt="2022-08-30T05:19:14.379" v="50" actId="1076"/>
        <pc:sldMkLst>
          <pc:docMk/>
          <pc:sldMk cId="4233685005" sldId="274"/>
        </pc:sldMkLst>
        <pc:spChg chg="add mod">
          <ac:chgData name="Pekkanen Tiina" userId="092e2c37-1cc5-4266-934d-517e6f02ebd6" providerId="ADAL" clId="{336FA1AE-DED1-43C5-8DCF-2BC15D71B951}" dt="2022-08-30T05:17:57.140" v="3" actId="1076"/>
          <ac:spMkLst>
            <pc:docMk/>
            <pc:sldMk cId="4233685005" sldId="274"/>
            <ac:spMk id="3" creationId="{F9FD672A-4C10-242D-0011-F44768C8508B}"/>
          </ac:spMkLst>
        </pc:spChg>
        <pc:spChg chg="add mod">
          <ac:chgData name="Pekkanen Tiina" userId="092e2c37-1cc5-4266-934d-517e6f02ebd6" providerId="ADAL" clId="{336FA1AE-DED1-43C5-8DCF-2BC15D71B951}" dt="2022-08-30T05:19:14.379" v="50" actId="1076"/>
          <ac:spMkLst>
            <pc:docMk/>
            <pc:sldMk cId="4233685005" sldId="274"/>
            <ac:spMk id="4" creationId="{0EC20559-5F8D-C13A-60CE-72D10C2BA286}"/>
          </ac:spMkLst>
        </pc:spChg>
      </pc:sldChg>
    </pc:docChg>
  </pc:docChgLst>
  <pc:docChgLst>
    <pc:chgData name="Pekkanen Tiina" userId="S::tiina.pekkanen@ksao.fi::1b0a3799-af7f-43be-8928-2a43638bc31e" providerId="AD" clId="Web-{BF02E1E8-B6D6-61E0-BDFD-751E8BBFB05E}"/>
    <pc:docChg chg="addSld modSld sldOrd">
      <pc:chgData name="Pekkanen Tiina" userId="S::tiina.pekkanen@ksao.fi::1b0a3799-af7f-43be-8928-2a43638bc31e" providerId="AD" clId="Web-{BF02E1E8-B6D6-61E0-BDFD-751E8BBFB05E}" dt="2021-10-20T11:16:40.466" v="2939" actId="20577"/>
      <pc:docMkLst>
        <pc:docMk/>
      </pc:docMkLst>
      <pc:sldChg chg="modSp">
        <pc:chgData name="Pekkanen Tiina" userId="S::tiina.pekkanen@ksao.fi::1b0a3799-af7f-43be-8928-2a43638bc31e" providerId="AD" clId="Web-{BF02E1E8-B6D6-61E0-BDFD-751E8BBFB05E}" dt="2021-10-20T11:10:43.333" v="2866" actId="14100"/>
        <pc:sldMkLst>
          <pc:docMk/>
          <pc:sldMk cId="2083928899" sldId="257"/>
        </pc:sldMkLst>
        <pc:spChg chg="mod">
          <ac:chgData name="Pekkanen Tiina" userId="S::tiina.pekkanen@ksao.fi::1b0a3799-af7f-43be-8928-2a43638bc31e" providerId="AD" clId="Web-{BF02E1E8-B6D6-61E0-BDFD-751E8BBFB05E}" dt="2021-10-20T11:10:43.333" v="2866" actId="14100"/>
          <ac:spMkLst>
            <pc:docMk/>
            <pc:sldMk cId="2083928899" sldId="257"/>
            <ac:spMk id="3" creationId="{00000000-0000-0000-0000-000000000000}"/>
          </ac:spMkLst>
        </pc:spChg>
      </pc:sldChg>
      <pc:sldChg chg="modSp">
        <pc:chgData name="Pekkanen Tiina" userId="S::tiina.pekkanen@ksao.fi::1b0a3799-af7f-43be-8928-2a43638bc31e" providerId="AD" clId="Web-{BF02E1E8-B6D6-61E0-BDFD-751E8BBFB05E}" dt="2021-10-20T11:11:52.382" v="2872" actId="20577"/>
        <pc:sldMkLst>
          <pc:docMk/>
          <pc:sldMk cId="4033423464" sldId="272"/>
        </pc:sldMkLst>
        <pc:spChg chg="mod">
          <ac:chgData name="Pekkanen Tiina" userId="S::tiina.pekkanen@ksao.fi::1b0a3799-af7f-43be-8928-2a43638bc31e" providerId="AD" clId="Web-{BF02E1E8-B6D6-61E0-BDFD-751E8BBFB05E}" dt="2021-10-20T11:11:52.382" v="2872" actId="20577"/>
          <ac:spMkLst>
            <pc:docMk/>
            <pc:sldMk cId="4033423464" sldId="272"/>
            <ac:spMk id="3" creationId="{00000000-0000-0000-0000-000000000000}"/>
          </ac:spMkLst>
        </pc:spChg>
      </pc:sldChg>
      <pc:sldChg chg="modSp">
        <pc:chgData name="Pekkanen Tiina" userId="S::tiina.pekkanen@ksao.fi::1b0a3799-af7f-43be-8928-2a43638bc31e" providerId="AD" clId="Web-{BF02E1E8-B6D6-61E0-BDFD-751E8BBFB05E}" dt="2021-10-20T10:44:18.345" v="2414" actId="20577"/>
        <pc:sldMkLst>
          <pc:docMk/>
          <pc:sldMk cId="3871041245" sldId="273"/>
        </pc:sldMkLst>
        <pc:spChg chg="mod">
          <ac:chgData name="Pekkanen Tiina" userId="S::tiina.pekkanen@ksao.fi::1b0a3799-af7f-43be-8928-2a43638bc31e" providerId="AD" clId="Web-{BF02E1E8-B6D6-61E0-BDFD-751E8BBFB05E}" dt="2021-10-20T10:44:18.345" v="2414" actId="20577"/>
          <ac:spMkLst>
            <pc:docMk/>
            <pc:sldMk cId="3871041245" sldId="273"/>
            <ac:spMk id="3" creationId="{00000000-0000-0000-0000-000000000000}"/>
          </ac:spMkLst>
        </pc:spChg>
      </pc:sldChg>
      <pc:sldChg chg="modSp">
        <pc:chgData name="Pekkanen Tiina" userId="S::tiina.pekkanen@ksao.fi::1b0a3799-af7f-43be-8928-2a43638bc31e" providerId="AD" clId="Web-{BF02E1E8-B6D6-61E0-BDFD-751E8BBFB05E}" dt="2021-10-20T11:12:34.211" v="2874" actId="14100"/>
        <pc:sldMkLst>
          <pc:docMk/>
          <pc:sldMk cId="2641195629" sldId="275"/>
        </pc:sldMkLst>
        <pc:spChg chg="mod">
          <ac:chgData name="Pekkanen Tiina" userId="S::tiina.pekkanen@ksao.fi::1b0a3799-af7f-43be-8928-2a43638bc31e" providerId="AD" clId="Web-{BF02E1E8-B6D6-61E0-BDFD-751E8BBFB05E}" dt="2021-10-20T05:21:23.179" v="43" actId="20577"/>
          <ac:spMkLst>
            <pc:docMk/>
            <pc:sldMk cId="2641195629" sldId="275"/>
            <ac:spMk id="2" creationId="{1F2A148B-95DE-4479-940D-1CD396DD0799}"/>
          </ac:spMkLst>
        </pc:spChg>
        <pc:spChg chg="mod">
          <ac:chgData name="Pekkanen Tiina" userId="S::tiina.pekkanen@ksao.fi::1b0a3799-af7f-43be-8928-2a43638bc31e" providerId="AD" clId="Web-{BF02E1E8-B6D6-61E0-BDFD-751E8BBFB05E}" dt="2021-10-20T11:12:34.211" v="2874" actId="14100"/>
          <ac:spMkLst>
            <pc:docMk/>
            <pc:sldMk cId="2641195629" sldId="275"/>
            <ac:spMk id="3" creationId="{EEB588C9-C243-4799-B077-5EE6DFD3B0EC}"/>
          </ac:spMkLst>
        </pc:spChg>
      </pc:sldChg>
      <pc:sldChg chg="modSp new">
        <pc:chgData name="Pekkanen Tiina" userId="S::tiina.pekkanen@ksao.fi::1b0a3799-af7f-43be-8928-2a43638bc31e" providerId="AD" clId="Web-{BF02E1E8-B6D6-61E0-BDFD-751E8BBFB05E}" dt="2021-10-20T11:12:47.414" v="2876" actId="20577"/>
        <pc:sldMkLst>
          <pc:docMk/>
          <pc:sldMk cId="1386123350" sldId="276"/>
        </pc:sldMkLst>
        <pc:spChg chg="mod">
          <ac:chgData name="Pekkanen Tiina" userId="S::tiina.pekkanen@ksao.fi::1b0a3799-af7f-43be-8928-2a43638bc31e" providerId="AD" clId="Web-{BF02E1E8-B6D6-61E0-BDFD-751E8BBFB05E}" dt="2021-10-20T05:23:30.968" v="98" actId="20577"/>
          <ac:spMkLst>
            <pc:docMk/>
            <pc:sldMk cId="1386123350" sldId="276"/>
            <ac:spMk id="2" creationId="{290626CA-5D3F-4C5B-A75C-E25721AF8136}"/>
          </ac:spMkLst>
        </pc:spChg>
        <pc:spChg chg="mod">
          <ac:chgData name="Pekkanen Tiina" userId="S::tiina.pekkanen@ksao.fi::1b0a3799-af7f-43be-8928-2a43638bc31e" providerId="AD" clId="Web-{BF02E1E8-B6D6-61E0-BDFD-751E8BBFB05E}" dt="2021-10-20T11:12:47.414" v="2876" actId="20577"/>
          <ac:spMkLst>
            <pc:docMk/>
            <pc:sldMk cId="1386123350" sldId="276"/>
            <ac:spMk id="3" creationId="{8BC26AE2-C1FD-45E5-8E50-19F52C9ABB3F}"/>
          </ac:spMkLst>
        </pc:spChg>
      </pc:sldChg>
      <pc:sldChg chg="modSp new">
        <pc:chgData name="Pekkanen Tiina" userId="S::tiina.pekkanen@ksao.fi::1b0a3799-af7f-43be-8928-2a43638bc31e" providerId="AD" clId="Web-{BF02E1E8-B6D6-61E0-BDFD-751E8BBFB05E}" dt="2021-10-20T11:12:56.961" v="2878" actId="20577"/>
        <pc:sldMkLst>
          <pc:docMk/>
          <pc:sldMk cId="3716679823" sldId="277"/>
        </pc:sldMkLst>
        <pc:spChg chg="mod">
          <ac:chgData name="Pekkanen Tiina" userId="S::tiina.pekkanen@ksao.fi::1b0a3799-af7f-43be-8928-2a43638bc31e" providerId="AD" clId="Web-{BF02E1E8-B6D6-61E0-BDFD-751E8BBFB05E}" dt="2021-10-20T05:28:14.924" v="240" actId="20577"/>
          <ac:spMkLst>
            <pc:docMk/>
            <pc:sldMk cId="3716679823" sldId="277"/>
            <ac:spMk id="2" creationId="{0C489D87-9331-4677-BB32-2C0B7DB9DCB2}"/>
          </ac:spMkLst>
        </pc:spChg>
        <pc:spChg chg="mod">
          <ac:chgData name="Pekkanen Tiina" userId="S::tiina.pekkanen@ksao.fi::1b0a3799-af7f-43be-8928-2a43638bc31e" providerId="AD" clId="Web-{BF02E1E8-B6D6-61E0-BDFD-751E8BBFB05E}" dt="2021-10-20T11:12:56.961" v="2878" actId="20577"/>
          <ac:spMkLst>
            <pc:docMk/>
            <pc:sldMk cId="3716679823" sldId="277"/>
            <ac:spMk id="3" creationId="{4CDFD750-1E04-4CF0-9200-BE78D6BD6C51}"/>
          </ac:spMkLst>
        </pc:spChg>
      </pc:sldChg>
      <pc:sldChg chg="modSp new ord">
        <pc:chgData name="Pekkanen Tiina" userId="S::tiina.pekkanen@ksao.fi::1b0a3799-af7f-43be-8928-2a43638bc31e" providerId="AD" clId="Web-{BF02E1E8-B6D6-61E0-BDFD-751E8BBFB05E}" dt="2021-10-20T11:11:29.350" v="2868" actId="20577"/>
        <pc:sldMkLst>
          <pc:docMk/>
          <pc:sldMk cId="3891592234" sldId="278"/>
        </pc:sldMkLst>
        <pc:spChg chg="mod">
          <ac:chgData name="Pekkanen Tiina" userId="S::tiina.pekkanen@ksao.fi::1b0a3799-af7f-43be-8928-2a43638bc31e" providerId="AD" clId="Web-{BF02E1E8-B6D6-61E0-BDFD-751E8BBFB05E}" dt="2021-10-20T05:32:17.799" v="431" actId="20577"/>
          <ac:spMkLst>
            <pc:docMk/>
            <pc:sldMk cId="3891592234" sldId="278"/>
            <ac:spMk id="2" creationId="{213B57E3-E298-494D-9068-F27412970465}"/>
          </ac:spMkLst>
        </pc:spChg>
        <pc:spChg chg="mod">
          <ac:chgData name="Pekkanen Tiina" userId="S::tiina.pekkanen@ksao.fi::1b0a3799-af7f-43be-8928-2a43638bc31e" providerId="AD" clId="Web-{BF02E1E8-B6D6-61E0-BDFD-751E8BBFB05E}" dt="2021-10-20T11:11:29.350" v="2868" actId="20577"/>
          <ac:spMkLst>
            <pc:docMk/>
            <pc:sldMk cId="3891592234" sldId="278"/>
            <ac:spMk id="3" creationId="{8C2BB9A8-F46B-4665-BDA3-201E6D6EE32E}"/>
          </ac:spMkLst>
        </pc:spChg>
      </pc:sldChg>
      <pc:sldChg chg="modSp new">
        <pc:chgData name="Pekkanen Tiina" userId="S::tiina.pekkanen@ksao.fi::1b0a3799-af7f-43be-8928-2a43638bc31e" providerId="AD" clId="Web-{BF02E1E8-B6D6-61E0-BDFD-751E8BBFB05E}" dt="2021-10-20T11:16:19.185" v="2937" actId="20577"/>
        <pc:sldMkLst>
          <pc:docMk/>
          <pc:sldMk cId="3866806194" sldId="279"/>
        </pc:sldMkLst>
        <pc:spChg chg="mod">
          <ac:chgData name="Pekkanen Tiina" userId="S::tiina.pekkanen@ksao.fi::1b0a3799-af7f-43be-8928-2a43638bc31e" providerId="AD" clId="Web-{BF02E1E8-B6D6-61E0-BDFD-751E8BBFB05E}" dt="2021-10-20T10:48:15.444" v="2458" actId="20577"/>
          <ac:spMkLst>
            <pc:docMk/>
            <pc:sldMk cId="3866806194" sldId="279"/>
            <ac:spMk id="2" creationId="{DB3B1BC7-92F7-498E-85D2-40FC062992A5}"/>
          </ac:spMkLst>
        </pc:spChg>
        <pc:spChg chg="mod">
          <ac:chgData name="Pekkanen Tiina" userId="S::tiina.pekkanen@ksao.fi::1b0a3799-af7f-43be-8928-2a43638bc31e" providerId="AD" clId="Web-{BF02E1E8-B6D6-61E0-BDFD-751E8BBFB05E}" dt="2021-10-20T11:16:19.185" v="2937" actId="20577"/>
          <ac:spMkLst>
            <pc:docMk/>
            <pc:sldMk cId="3866806194" sldId="279"/>
            <ac:spMk id="3" creationId="{2D2B0AD2-0BFD-43BE-AFCB-B82683FA5C8B}"/>
          </ac:spMkLst>
        </pc:spChg>
      </pc:sldChg>
      <pc:sldChg chg="modSp new">
        <pc:chgData name="Pekkanen Tiina" userId="S::tiina.pekkanen@ksao.fi::1b0a3799-af7f-43be-8928-2a43638bc31e" providerId="AD" clId="Web-{BF02E1E8-B6D6-61E0-BDFD-751E8BBFB05E}" dt="2021-10-20T11:13:09.493" v="2880" actId="20577"/>
        <pc:sldMkLst>
          <pc:docMk/>
          <pc:sldMk cId="3729440492" sldId="280"/>
        </pc:sldMkLst>
        <pc:spChg chg="mod">
          <ac:chgData name="Pekkanen Tiina" userId="S::tiina.pekkanen@ksao.fi::1b0a3799-af7f-43be-8928-2a43638bc31e" providerId="AD" clId="Web-{BF02E1E8-B6D6-61E0-BDFD-751E8BBFB05E}" dt="2021-10-20T08:58:42.403" v="796" actId="20577"/>
          <ac:spMkLst>
            <pc:docMk/>
            <pc:sldMk cId="3729440492" sldId="280"/>
            <ac:spMk id="2" creationId="{B730166F-3854-4CAE-BFB8-68696EFAE2F6}"/>
          </ac:spMkLst>
        </pc:spChg>
        <pc:spChg chg="mod">
          <ac:chgData name="Pekkanen Tiina" userId="S::tiina.pekkanen@ksao.fi::1b0a3799-af7f-43be-8928-2a43638bc31e" providerId="AD" clId="Web-{BF02E1E8-B6D6-61E0-BDFD-751E8BBFB05E}" dt="2021-10-20T11:13:09.493" v="2880" actId="20577"/>
          <ac:spMkLst>
            <pc:docMk/>
            <pc:sldMk cId="3729440492" sldId="280"/>
            <ac:spMk id="3" creationId="{D562CC9A-63A4-423F-B9B5-D4D4192BD8AE}"/>
          </ac:spMkLst>
        </pc:spChg>
      </pc:sldChg>
      <pc:sldChg chg="modSp new">
        <pc:chgData name="Pekkanen Tiina" userId="S::tiina.pekkanen@ksao.fi::1b0a3799-af7f-43be-8928-2a43638bc31e" providerId="AD" clId="Web-{BF02E1E8-B6D6-61E0-BDFD-751E8BBFB05E}" dt="2021-10-20T11:13:52.713" v="2900" actId="20577"/>
        <pc:sldMkLst>
          <pc:docMk/>
          <pc:sldMk cId="221398561" sldId="281"/>
        </pc:sldMkLst>
        <pc:spChg chg="mod">
          <ac:chgData name="Pekkanen Tiina" userId="S::tiina.pekkanen@ksao.fi::1b0a3799-af7f-43be-8928-2a43638bc31e" providerId="AD" clId="Web-{BF02E1E8-B6D6-61E0-BDFD-751E8BBFB05E}" dt="2021-10-20T11:13:37.572" v="2886" actId="14100"/>
          <ac:spMkLst>
            <pc:docMk/>
            <pc:sldMk cId="221398561" sldId="281"/>
            <ac:spMk id="2" creationId="{E5298338-94F7-43D7-B9DC-44F671ACF14F}"/>
          </ac:spMkLst>
        </pc:spChg>
        <pc:spChg chg="mod">
          <ac:chgData name="Pekkanen Tiina" userId="S::tiina.pekkanen@ksao.fi::1b0a3799-af7f-43be-8928-2a43638bc31e" providerId="AD" clId="Web-{BF02E1E8-B6D6-61E0-BDFD-751E8BBFB05E}" dt="2021-10-20T11:13:52.713" v="2900" actId="20577"/>
          <ac:spMkLst>
            <pc:docMk/>
            <pc:sldMk cId="221398561" sldId="281"/>
            <ac:spMk id="3" creationId="{48B11D2A-80ED-49BA-B0EA-B53F1FA2CB1D}"/>
          </ac:spMkLst>
        </pc:spChg>
      </pc:sldChg>
      <pc:sldChg chg="modSp new">
        <pc:chgData name="Pekkanen Tiina" userId="S::tiina.pekkanen@ksao.fi::1b0a3799-af7f-43be-8928-2a43638bc31e" providerId="AD" clId="Web-{BF02E1E8-B6D6-61E0-BDFD-751E8BBFB05E}" dt="2021-10-20T11:14:17.072" v="2903" actId="14100"/>
        <pc:sldMkLst>
          <pc:docMk/>
          <pc:sldMk cId="1977325323" sldId="282"/>
        </pc:sldMkLst>
        <pc:spChg chg="mod">
          <ac:chgData name="Pekkanen Tiina" userId="S::tiina.pekkanen@ksao.fi::1b0a3799-af7f-43be-8928-2a43638bc31e" providerId="AD" clId="Web-{BF02E1E8-B6D6-61E0-BDFD-751E8BBFB05E}" dt="2021-10-20T09:13:04.767" v="1163" actId="20577"/>
          <ac:spMkLst>
            <pc:docMk/>
            <pc:sldMk cId="1977325323" sldId="282"/>
            <ac:spMk id="2" creationId="{37446D30-9114-4C3F-88EC-73AF5FB70185}"/>
          </ac:spMkLst>
        </pc:spChg>
        <pc:spChg chg="mod">
          <ac:chgData name="Pekkanen Tiina" userId="S::tiina.pekkanen@ksao.fi::1b0a3799-af7f-43be-8928-2a43638bc31e" providerId="AD" clId="Web-{BF02E1E8-B6D6-61E0-BDFD-751E8BBFB05E}" dt="2021-10-20T11:14:17.072" v="2903" actId="14100"/>
          <ac:spMkLst>
            <pc:docMk/>
            <pc:sldMk cId="1977325323" sldId="282"/>
            <ac:spMk id="3" creationId="{A0969D22-2373-4062-8875-169850E11BD1}"/>
          </ac:spMkLst>
        </pc:spChg>
      </pc:sldChg>
      <pc:sldChg chg="modSp new">
        <pc:chgData name="Pekkanen Tiina" userId="S::tiina.pekkanen@ksao.fi::1b0a3799-af7f-43be-8928-2a43638bc31e" providerId="AD" clId="Web-{BF02E1E8-B6D6-61E0-BDFD-751E8BBFB05E}" dt="2021-10-20T11:14:32.713" v="2905" actId="20577"/>
        <pc:sldMkLst>
          <pc:docMk/>
          <pc:sldMk cId="2916723151" sldId="283"/>
        </pc:sldMkLst>
        <pc:spChg chg="mod">
          <ac:chgData name="Pekkanen Tiina" userId="S::tiina.pekkanen@ksao.fi::1b0a3799-af7f-43be-8928-2a43638bc31e" providerId="AD" clId="Web-{BF02E1E8-B6D6-61E0-BDFD-751E8BBFB05E}" dt="2021-10-20T09:23:46.306" v="1499" actId="20577"/>
          <ac:spMkLst>
            <pc:docMk/>
            <pc:sldMk cId="2916723151" sldId="283"/>
            <ac:spMk id="2" creationId="{1379DA4B-71D3-4996-BFE8-5576940C82C9}"/>
          </ac:spMkLst>
        </pc:spChg>
        <pc:spChg chg="mod">
          <ac:chgData name="Pekkanen Tiina" userId="S::tiina.pekkanen@ksao.fi::1b0a3799-af7f-43be-8928-2a43638bc31e" providerId="AD" clId="Web-{BF02E1E8-B6D6-61E0-BDFD-751E8BBFB05E}" dt="2021-10-20T11:14:32.713" v="2905" actId="20577"/>
          <ac:spMkLst>
            <pc:docMk/>
            <pc:sldMk cId="2916723151" sldId="283"/>
            <ac:spMk id="3" creationId="{1F0A3CE9-2434-4035-92EC-9249F019A31A}"/>
          </ac:spMkLst>
        </pc:spChg>
      </pc:sldChg>
      <pc:sldChg chg="modSp new">
        <pc:chgData name="Pekkanen Tiina" userId="S::tiina.pekkanen@ksao.fi::1b0a3799-af7f-43be-8928-2a43638bc31e" providerId="AD" clId="Web-{BF02E1E8-B6D6-61E0-BDFD-751E8BBFB05E}" dt="2021-10-20T11:15:15.933" v="2930" actId="20577"/>
        <pc:sldMkLst>
          <pc:docMk/>
          <pc:sldMk cId="2779978743" sldId="284"/>
        </pc:sldMkLst>
        <pc:spChg chg="mod">
          <ac:chgData name="Pekkanen Tiina" userId="S::tiina.pekkanen@ksao.fi::1b0a3799-af7f-43be-8928-2a43638bc31e" providerId="AD" clId="Web-{BF02E1E8-B6D6-61E0-BDFD-751E8BBFB05E}" dt="2021-10-20T09:44:23.926" v="1732" actId="20577"/>
          <ac:spMkLst>
            <pc:docMk/>
            <pc:sldMk cId="2779978743" sldId="284"/>
            <ac:spMk id="2" creationId="{BAF3A7D2-D788-48EC-A229-888C31361C50}"/>
          </ac:spMkLst>
        </pc:spChg>
        <pc:spChg chg="mod">
          <ac:chgData name="Pekkanen Tiina" userId="S::tiina.pekkanen@ksao.fi::1b0a3799-af7f-43be-8928-2a43638bc31e" providerId="AD" clId="Web-{BF02E1E8-B6D6-61E0-BDFD-751E8BBFB05E}" dt="2021-10-20T11:15:15.933" v="2930" actId="20577"/>
          <ac:spMkLst>
            <pc:docMk/>
            <pc:sldMk cId="2779978743" sldId="284"/>
            <ac:spMk id="3" creationId="{8BF0DDCA-B06A-40E5-B6C3-FF0E28FA2C15}"/>
          </ac:spMkLst>
        </pc:spChg>
      </pc:sldChg>
      <pc:sldChg chg="modSp new">
        <pc:chgData name="Pekkanen Tiina" userId="S::tiina.pekkanen@ksao.fi::1b0a3799-af7f-43be-8928-2a43638bc31e" providerId="AD" clId="Web-{BF02E1E8-B6D6-61E0-BDFD-751E8BBFB05E}" dt="2021-10-20T11:15:51.996" v="2935" actId="14100"/>
        <pc:sldMkLst>
          <pc:docMk/>
          <pc:sldMk cId="18651072" sldId="285"/>
        </pc:sldMkLst>
        <pc:spChg chg="mod">
          <ac:chgData name="Pekkanen Tiina" userId="S::tiina.pekkanen@ksao.fi::1b0a3799-af7f-43be-8928-2a43638bc31e" providerId="AD" clId="Web-{BF02E1E8-B6D6-61E0-BDFD-751E8BBFB05E}" dt="2021-10-20T09:51:28.686" v="2071" actId="20577"/>
          <ac:spMkLst>
            <pc:docMk/>
            <pc:sldMk cId="18651072" sldId="285"/>
            <ac:spMk id="2" creationId="{6682BDDC-58BD-427B-9A34-E427DA6ABB1F}"/>
          </ac:spMkLst>
        </pc:spChg>
        <pc:spChg chg="mod">
          <ac:chgData name="Pekkanen Tiina" userId="S::tiina.pekkanen@ksao.fi::1b0a3799-af7f-43be-8928-2a43638bc31e" providerId="AD" clId="Web-{BF02E1E8-B6D6-61E0-BDFD-751E8BBFB05E}" dt="2021-10-20T11:15:51.996" v="2935" actId="14100"/>
          <ac:spMkLst>
            <pc:docMk/>
            <pc:sldMk cId="18651072" sldId="285"/>
            <ac:spMk id="3" creationId="{E4E0FD12-9E04-4E86-8E32-84735BB17E78}"/>
          </ac:spMkLst>
        </pc:spChg>
      </pc:sldChg>
      <pc:sldChg chg="modSp new">
        <pc:chgData name="Pekkanen Tiina" userId="S::tiina.pekkanen@ksao.fi::1b0a3799-af7f-43be-8928-2a43638bc31e" providerId="AD" clId="Web-{BF02E1E8-B6D6-61E0-BDFD-751E8BBFB05E}" dt="2021-10-20T10:03:19.603" v="2352" actId="20577"/>
        <pc:sldMkLst>
          <pc:docMk/>
          <pc:sldMk cId="1073472922" sldId="286"/>
        </pc:sldMkLst>
        <pc:spChg chg="mod">
          <ac:chgData name="Pekkanen Tiina" userId="S::tiina.pekkanen@ksao.fi::1b0a3799-af7f-43be-8928-2a43638bc31e" providerId="AD" clId="Web-{BF02E1E8-B6D6-61E0-BDFD-751E8BBFB05E}" dt="2021-10-20T10:02:57.008" v="2350" actId="14100"/>
          <ac:spMkLst>
            <pc:docMk/>
            <pc:sldMk cId="1073472922" sldId="286"/>
            <ac:spMk id="2" creationId="{FCBB2535-29E4-44B9-A188-DDEBBC187727}"/>
          </ac:spMkLst>
        </pc:spChg>
        <pc:spChg chg="mod">
          <ac:chgData name="Pekkanen Tiina" userId="S::tiina.pekkanen@ksao.fi::1b0a3799-af7f-43be-8928-2a43638bc31e" providerId="AD" clId="Web-{BF02E1E8-B6D6-61E0-BDFD-751E8BBFB05E}" dt="2021-10-20T10:03:19.603" v="2352" actId="20577"/>
          <ac:spMkLst>
            <pc:docMk/>
            <pc:sldMk cId="1073472922" sldId="286"/>
            <ac:spMk id="3" creationId="{A8CAC4C4-D5BB-4047-8066-647B79DA4935}"/>
          </ac:spMkLst>
        </pc:spChg>
      </pc:sldChg>
      <pc:sldChg chg="modSp new">
        <pc:chgData name="Pekkanen Tiina" userId="S::tiina.pekkanen@ksao.fi::1b0a3799-af7f-43be-8928-2a43638bc31e" providerId="AD" clId="Web-{BF02E1E8-B6D6-61E0-BDFD-751E8BBFB05E}" dt="2021-10-20T11:16:03.731" v="2936" actId="14100"/>
        <pc:sldMkLst>
          <pc:docMk/>
          <pc:sldMk cId="41044580" sldId="287"/>
        </pc:sldMkLst>
        <pc:spChg chg="mod">
          <ac:chgData name="Pekkanen Tiina" userId="S::tiina.pekkanen@ksao.fi::1b0a3799-af7f-43be-8928-2a43638bc31e" providerId="AD" clId="Web-{BF02E1E8-B6D6-61E0-BDFD-751E8BBFB05E}" dt="2021-10-20T10:10:18.581" v="2367" actId="20577"/>
          <ac:spMkLst>
            <pc:docMk/>
            <pc:sldMk cId="41044580" sldId="287"/>
            <ac:spMk id="2" creationId="{638AF763-86BE-4EAB-93A8-925C04CA1774}"/>
          </ac:spMkLst>
        </pc:spChg>
        <pc:spChg chg="mod">
          <ac:chgData name="Pekkanen Tiina" userId="S::tiina.pekkanen@ksao.fi::1b0a3799-af7f-43be-8928-2a43638bc31e" providerId="AD" clId="Web-{BF02E1E8-B6D6-61E0-BDFD-751E8BBFB05E}" dt="2021-10-20T11:16:03.731" v="2936" actId="14100"/>
          <ac:spMkLst>
            <pc:docMk/>
            <pc:sldMk cId="41044580" sldId="287"/>
            <ac:spMk id="3" creationId="{A9AFC3E5-6063-41E2-AF60-82640C828D5A}"/>
          </ac:spMkLst>
        </pc:spChg>
      </pc:sldChg>
      <pc:sldChg chg="modSp new">
        <pc:chgData name="Pekkanen Tiina" userId="S::tiina.pekkanen@ksao.fi::1b0a3799-af7f-43be-8928-2a43638bc31e" providerId="AD" clId="Web-{BF02E1E8-B6D6-61E0-BDFD-751E8BBFB05E}" dt="2021-10-20T11:16:40.466" v="2939" actId="20577"/>
        <pc:sldMkLst>
          <pc:docMk/>
          <pc:sldMk cId="2576532034" sldId="288"/>
        </pc:sldMkLst>
        <pc:spChg chg="mod">
          <ac:chgData name="Pekkanen Tiina" userId="S::tiina.pekkanen@ksao.fi::1b0a3799-af7f-43be-8928-2a43638bc31e" providerId="AD" clId="Web-{BF02E1E8-B6D6-61E0-BDFD-751E8BBFB05E}" dt="2021-10-20T10:51:42.027" v="2531" actId="20577"/>
          <ac:spMkLst>
            <pc:docMk/>
            <pc:sldMk cId="2576532034" sldId="288"/>
            <ac:spMk id="2" creationId="{BAB4E240-4888-45D2-92FF-92EAC64A3D9D}"/>
          </ac:spMkLst>
        </pc:spChg>
        <pc:spChg chg="mod">
          <ac:chgData name="Pekkanen Tiina" userId="S::tiina.pekkanen@ksao.fi::1b0a3799-af7f-43be-8928-2a43638bc31e" providerId="AD" clId="Web-{BF02E1E8-B6D6-61E0-BDFD-751E8BBFB05E}" dt="2021-10-20T11:16:40.466" v="2939" actId="20577"/>
          <ac:spMkLst>
            <pc:docMk/>
            <pc:sldMk cId="2576532034" sldId="288"/>
            <ac:spMk id="3" creationId="{0D4F42CB-44D6-4F6B-B4EF-102E9B655BAC}"/>
          </ac:spMkLst>
        </pc:spChg>
      </pc:sldChg>
      <pc:sldChg chg="modSp new">
        <pc:chgData name="Pekkanen Tiina" userId="S::tiina.pekkanen@ksao.fi::1b0a3799-af7f-43be-8928-2a43638bc31e" providerId="AD" clId="Web-{BF02E1E8-B6D6-61E0-BDFD-751E8BBFB05E}" dt="2021-10-20T11:08:13.221" v="2861" actId="20577"/>
        <pc:sldMkLst>
          <pc:docMk/>
          <pc:sldMk cId="4059682113" sldId="289"/>
        </pc:sldMkLst>
        <pc:spChg chg="mod">
          <ac:chgData name="Pekkanen Tiina" userId="S::tiina.pekkanen@ksao.fi::1b0a3799-af7f-43be-8928-2a43638bc31e" providerId="AD" clId="Web-{BF02E1E8-B6D6-61E0-BDFD-751E8BBFB05E}" dt="2021-10-20T11:01:47.525" v="2537" actId="20577"/>
          <ac:spMkLst>
            <pc:docMk/>
            <pc:sldMk cId="4059682113" sldId="289"/>
            <ac:spMk id="2" creationId="{B4987BB5-3BE8-4AA0-B0AD-61E6240EF661}"/>
          </ac:spMkLst>
        </pc:spChg>
        <pc:spChg chg="mod">
          <ac:chgData name="Pekkanen Tiina" userId="S::tiina.pekkanen@ksao.fi::1b0a3799-af7f-43be-8928-2a43638bc31e" providerId="AD" clId="Web-{BF02E1E8-B6D6-61E0-BDFD-751E8BBFB05E}" dt="2021-10-20T11:08:13.221" v="2861" actId="20577"/>
          <ac:spMkLst>
            <pc:docMk/>
            <pc:sldMk cId="4059682113" sldId="289"/>
            <ac:spMk id="3" creationId="{82D6C0D9-05F3-40D1-9795-0B44F4A0F5DE}"/>
          </ac:spMkLst>
        </pc:spChg>
      </pc:sldChg>
    </pc:docChg>
  </pc:docChgLst>
  <pc:docChgLst>
    <pc:chgData name="Pekkanen Tiina" userId="S::tiina.pekkanen@ksao.fi::1b0a3799-af7f-43be-8928-2a43638bc31e" providerId="AD" clId="Web-{E49B535D-6594-82A5-0A37-0A0B63C782FE}"/>
    <pc:docChg chg="delSld">
      <pc:chgData name="Pekkanen Tiina" userId="S::tiina.pekkanen@ksao.fi::1b0a3799-af7f-43be-8928-2a43638bc31e" providerId="AD" clId="Web-{E49B535D-6594-82A5-0A37-0A0B63C782FE}" dt="2021-10-15T04:41:12.598" v="8"/>
      <pc:docMkLst>
        <pc:docMk/>
      </pc:docMkLst>
      <pc:sldChg chg="del">
        <pc:chgData name="Pekkanen Tiina" userId="S::tiina.pekkanen@ksao.fi::1b0a3799-af7f-43be-8928-2a43638bc31e" providerId="AD" clId="Web-{E49B535D-6594-82A5-0A37-0A0B63C782FE}" dt="2021-10-15T04:40:50.082" v="0"/>
        <pc:sldMkLst>
          <pc:docMk/>
          <pc:sldMk cId="1962506101" sldId="259"/>
        </pc:sldMkLst>
      </pc:sldChg>
      <pc:sldChg chg="del">
        <pc:chgData name="Pekkanen Tiina" userId="S::tiina.pekkanen@ksao.fi::1b0a3799-af7f-43be-8928-2a43638bc31e" providerId="AD" clId="Web-{E49B535D-6594-82A5-0A37-0A0B63C782FE}" dt="2021-10-15T04:40:54.129" v="1"/>
        <pc:sldMkLst>
          <pc:docMk/>
          <pc:sldMk cId="4274568479" sldId="260"/>
        </pc:sldMkLst>
      </pc:sldChg>
      <pc:sldChg chg="del">
        <pc:chgData name="Pekkanen Tiina" userId="S::tiina.pekkanen@ksao.fi::1b0a3799-af7f-43be-8928-2a43638bc31e" providerId="AD" clId="Web-{E49B535D-6594-82A5-0A37-0A0B63C782FE}" dt="2021-10-15T04:40:56.676" v="2"/>
        <pc:sldMkLst>
          <pc:docMk/>
          <pc:sldMk cId="1609149858" sldId="261"/>
        </pc:sldMkLst>
      </pc:sldChg>
      <pc:sldChg chg="del">
        <pc:chgData name="Pekkanen Tiina" userId="S::tiina.pekkanen@ksao.fi::1b0a3799-af7f-43be-8928-2a43638bc31e" providerId="AD" clId="Web-{E49B535D-6594-82A5-0A37-0A0B63C782FE}" dt="2021-10-15T04:40:59.426" v="3"/>
        <pc:sldMkLst>
          <pc:docMk/>
          <pc:sldMk cId="170201018" sldId="263"/>
        </pc:sldMkLst>
      </pc:sldChg>
      <pc:sldChg chg="del">
        <pc:chgData name="Pekkanen Tiina" userId="S::tiina.pekkanen@ksao.fi::1b0a3799-af7f-43be-8928-2a43638bc31e" providerId="AD" clId="Web-{E49B535D-6594-82A5-0A37-0A0B63C782FE}" dt="2021-10-15T04:41:01.613" v="4"/>
        <pc:sldMkLst>
          <pc:docMk/>
          <pc:sldMk cId="955224699" sldId="264"/>
        </pc:sldMkLst>
      </pc:sldChg>
      <pc:sldChg chg="del">
        <pc:chgData name="Pekkanen Tiina" userId="S::tiina.pekkanen@ksao.fi::1b0a3799-af7f-43be-8928-2a43638bc31e" providerId="AD" clId="Web-{E49B535D-6594-82A5-0A37-0A0B63C782FE}" dt="2021-10-15T04:41:04.051" v="5"/>
        <pc:sldMkLst>
          <pc:docMk/>
          <pc:sldMk cId="3352944001" sldId="265"/>
        </pc:sldMkLst>
      </pc:sldChg>
      <pc:sldChg chg="del">
        <pc:chgData name="Pekkanen Tiina" userId="S::tiina.pekkanen@ksao.fi::1b0a3799-af7f-43be-8928-2a43638bc31e" providerId="AD" clId="Web-{E49B535D-6594-82A5-0A37-0A0B63C782FE}" dt="2021-10-15T04:41:05.848" v="6"/>
        <pc:sldMkLst>
          <pc:docMk/>
          <pc:sldMk cId="679647156" sldId="266"/>
        </pc:sldMkLst>
      </pc:sldChg>
      <pc:sldChg chg="del">
        <pc:chgData name="Pekkanen Tiina" userId="S::tiina.pekkanen@ksao.fi::1b0a3799-af7f-43be-8928-2a43638bc31e" providerId="AD" clId="Web-{E49B535D-6594-82A5-0A37-0A0B63C782FE}" dt="2021-10-15T04:41:12.598" v="8"/>
        <pc:sldMkLst>
          <pc:docMk/>
          <pc:sldMk cId="1470882181" sldId="267"/>
        </pc:sldMkLst>
      </pc:sldChg>
      <pc:sldChg chg="del">
        <pc:chgData name="Pekkanen Tiina" userId="S::tiina.pekkanen@ksao.fi::1b0a3799-af7f-43be-8928-2a43638bc31e" providerId="AD" clId="Web-{E49B535D-6594-82A5-0A37-0A0B63C782FE}" dt="2021-10-15T04:41:07.707" v="7"/>
        <pc:sldMkLst>
          <pc:docMk/>
          <pc:sldMk cId="3866169098" sldId="26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2C683B8F-11DF-46DB-BCDC-65610EA81901}" type="datetime1">
              <a:rPr lang="fi-FI" smtClean="0"/>
              <a:pPr algn="r" rtl="0"/>
              <a:t>30.8.2022</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73F7AA83-DE31-4E93-AB07-EF7FB05F6670}" type="slidenum">
              <a:rPr lang="fi-FI"/>
              <a:pPr algn="r" rtl="0"/>
              <a:t>‹#›</a:t>
            </a:fld>
            <a:endParaRPr lang="fi-FI" dirty="0"/>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fi-FI" noProof="0"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3222537B-835B-44A3-B155-07807BFEE002}" type="datetime1">
              <a:rPr lang="fi-FI" smtClean="0"/>
              <a:pPr/>
              <a:t>30.8.2022</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dirty="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fi-FI" noProof="0"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935E2820-AFE1-45FA-949E-17BDB534E1DC}" type="slidenum">
              <a:rPr lang="fi-FI" smtClean="0"/>
              <a:pPr/>
              <a:t>‹#›</a:t>
            </a:fld>
            <a:endParaRPr lang="fi-FI" dirty="0"/>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dirty="0"/>
          </a:p>
        </p:txBody>
      </p:sp>
      <p:sp>
        <p:nvSpPr>
          <p:cNvPr id="4" name="Dian numeron paikkamerkki 3"/>
          <p:cNvSpPr>
            <a:spLocks noGrp="1"/>
          </p:cNvSpPr>
          <p:nvPr>
            <p:ph type="sldNum" sz="quarter" idx="10"/>
          </p:nvPr>
        </p:nvSpPr>
        <p:spPr/>
        <p:txBody>
          <a:bodyPr rtlCol="0"/>
          <a:lstStyle/>
          <a:p>
            <a:pPr rtl="0"/>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dirty="0"/>
          </a:p>
        </p:txBody>
      </p:sp>
      <p:sp>
        <p:nvSpPr>
          <p:cNvPr id="4" name="Dian numeron paikkamerkki 3"/>
          <p:cNvSpPr>
            <a:spLocks noGrp="1"/>
          </p:cNvSpPr>
          <p:nvPr>
            <p:ph type="sldNum" sz="quarter" idx="10"/>
          </p:nvPr>
        </p:nvSpPr>
        <p:spPr/>
        <p:txBody>
          <a:bodyPr rtlCol="0"/>
          <a:lstStyle/>
          <a:p>
            <a:pPr rtl="0"/>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065213" y="304800"/>
            <a:ext cx="7091361" cy="2793906"/>
          </a:xfrm>
        </p:spPr>
        <p:txBody>
          <a:bodyPr rtlCol="0" anchor="b">
            <a:normAutofit/>
          </a:bodyPr>
          <a:lstStyle>
            <a:lvl1pPr algn="l" rtl="0">
              <a:lnSpc>
                <a:spcPct val="80000"/>
              </a:lnSpc>
              <a:defRPr sz="6200"/>
            </a:lvl1pPr>
          </a:lstStyle>
          <a:p>
            <a:pPr rtl="0"/>
            <a:r>
              <a:rPr lang="fi-FI" noProof="0"/>
              <a:t>Muokkaa perustyyl. napsautt.</a:t>
            </a:r>
            <a:endParaRPr lang="fi-FI" noProof="0" dirty="0"/>
          </a:p>
        </p:txBody>
      </p:sp>
      <p:sp>
        <p:nvSpPr>
          <p:cNvPr id="3" name="Alaotsikko 2"/>
          <p:cNvSpPr>
            <a:spLocks noGrp="1"/>
          </p:cNvSpPr>
          <p:nvPr>
            <p:ph type="subTitle" idx="1"/>
          </p:nvPr>
        </p:nvSpPr>
        <p:spPr>
          <a:xfrm>
            <a:off x="1065213" y="3108804"/>
            <a:ext cx="7091361" cy="838200"/>
          </a:xfrm>
        </p:spPr>
        <p:txBody>
          <a:bodyPr rtlCol="0"/>
          <a:lstStyle>
            <a:lvl1pPr marL="0" indent="0" algn="l" rtl="0">
              <a:spcBef>
                <a:spcPts val="0"/>
              </a:spcBef>
              <a:buNone/>
              <a:defRPr sz="2400">
                <a:solidFill>
                  <a:schemeClr val="accent2"/>
                </a:solidFill>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fi-FI"/>
              <a:t>Muokkaa alaotsikon perustyyliä napsautt.</a:t>
            </a:r>
            <a:endParaRPr lang="fi-FI" dirty="0"/>
          </a:p>
        </p:txBody>
      </p:sp>
      <p:sp>
        <p:nvSpPr>
          <p:cNvPr id="8" name="Päivämäärän paikkamerkki 7"/>
          <p:cNvSpPr>
            <a:spLocks noGrp="1"/>
          </p:cNvSpPr>
          <p:nvPr>
            <p:ph type="dt" sz="half" idx="10"/>
          </p:nvPr>
        </p:nvSpPr>
        <p:spPr/>
        <p:txBody>
          <a:bodyPr rtlCol="0"/>
          <a:lstStyle>
            <a:lvl1pPr>
              <a:defRPr/>
            </a:lvl1pPr>
          </a:lstStyle>
          <a:p>
            <a:fld id="{BDC1B0F9-C607-4500-A01B-397BA9B55586}" type="datetime1">
              <a:rPr lang="fi-FI" smtClean="0"/>
              <a:pPr/>
              <a:t>30.8.2022</a:t>
            </a:fld>
            <a:endParaRPr lang="fi-FI" dirty="0"/>
          </a:p>
        </p:txBody>
      </p:sp>
      <p:sp>
        <p:nvSpPr>
          <p:cNvPr id="9" name="Alatunnisteen paikkamerkki 8"/>
          <p:cNvSpPr>
            <a:spLocks noGrp="1"/>
          </p:cNvSpPr>
          <p:nvPr>
            <p:ph type="ftr" sz="quarter" idx="11"/>
          </p:nvPr>
        </p:nvSpPr>
        <p:spPr/>
        <p:txBody>
          <a:bodyPr rtlCol="0"/>
          <a:lstStyle/>
          <a:p>
            <a:pPr rtl="0"/>
            <a:endParaRPr lang="fi-FI" noProof="0" dirty="0"/>
          </a:p>
        </p:txBody>
      </p:sp>
      <p:sp>
        <p:nvSpPr>
          <p:cNvPr id="10" name="Dian numeron paikkamerkki 9"/>
          <p:cNvSpPr>
            <a:spLocks noGrp="1"/>
          </p:cNvSpPr>
          <p:nvPr>
            <p:ph type="sldNum" sz="quarter" idx="12"/>
          </p:nvPr>
        </p:nvSpPr>
        <p:spPr/>
        <p:txBody>
          <a:bodyPr rtlCol="0"/>
          <a:lstStyle/>
          <a:p>
            <a:pPr rtl="0"/>
            <a:fld id="{8FDBFFB2-86D9-4B8F-A59A-553A60B94BBE}" type="slidenum">
              <a:rPr lang="fi-FI" noProof="0"/>
              <a:pPr/>
              <a:t>‹#›</a:t>
            </a:fld>
            <a:endParaRPr lang="fi-FI" noProof="0" dirty="0"/>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A7896003-FAC9-4AAE-80F4-904A79973770}" type="datetime1">
              <a:rPr lang="fi-FI" smtClean="0"/>
              <a:pPr/>
              <a:t>30.8.2022</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9865014" y="304801"/>
            <a:ext cx="1715800" cy="5410200"/>
          </a:xfrm>
        </p:spPr>
        <p:txBody>
          <a:bodyPr vert="eaVert" rtlCol="0"/>
          <a:lstStyle>
            <a:lvl1pPr rtl="0">
              <a:defRPr/>
            </a:lvl1pPr>
          </a:lstStyle>
          <a:p>
            <a:pPr rtl="0"/>
            <a:r>
              <a:rPr lang="fi-FI" noProof="0"/>
              <a:t>Muokkaa perustyyl. napsautt.</a:t>
            </a:r>
            <a:endParaRPr lang="fi-FI" noProof="0" dirty="0"/>
          </a:p>
        </p:txBody>
      </p:sp>
      <p:sp>
        <p:nvSpPr>
          <p:cNvPr id="3" name="Pystysuuntaisen tekstin paikkamerkki 2"/>
          <p:cNvSpPr>
            <a:spLocks noGrp="1"/>
          </p:cNvSpPr>
          <p:nvPr>
            <p:ph type="body" orient="vert" idx="1"/>
          </p:nvPr>
        </p:nvSpPr>
        <p:spPr>
          <a:xfrm>
            <a:off x="2209800" y="304801"/>
            <a:ext cx="7502814" cy="5410200"/>
          </a:xfrm>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D92B8AA3-2578-4755-B00B-32EB9B111A46}" type="datetime1">
              <a:rPr lang="fi-FI" smtClean="0"/>
              <a:pPr/>
              <a:t>30.8.2022</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Sisällön paikkamerkki 2"/>
          <p:cNvSpPr>
            <a:spLocks noGrp="1"/>
          </p:cNvSpPr>
          <p:nvPr>
            <p:ph idx="1"/>
          </p:nvPr>
        </p:nvSpPr>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5B42FE56-9AE1-4F23-B1A9-B97FE4110165}" type="datetime1">
              <a:rPr lang="fi-FI" smtClean="0"/>
              <a:pPr/>
              <a:t>30.8.2022</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5180013" y="1600200"/>
            <a:ext cx="6400801" cy="2486025"/>
          </a:xfrm>
        </p:spPr>
        <p:txBody>
          <a:bodyPr rtlCol="0" anchor="b">
            <a:normAutofit/>
          </a:bodyPr>
          <a:lstStyle>
            <a:lvl1pPr algn="l" rtl="0">
              <a:defRPr sz="5200"/>
            </a:lvl1pPr>
          </a:lstStyle>
          <a:p>
            <a:pPr rtl="0"/>
            <a:r>
              <a:rPr lang="fi-FI" noProof="0"/>
              <a:t>Muokkaa perustyyl. napsautt.</a:t>
            </a:r>
            <a:endParaRPr lang="fi-FI" noProof="0" dirty="0"/>
          </a:p>
        </p:txBody>
      </p:sp>
      <p:sp>
        <p:nvSpPr>
          <p:cNvPr id="3" name="Tekstin paikkamerkki 2"/>
          <p:cNvSpPr>
            <a:spLocks noGrp="1"/>
          </p:cNvSpPr>
          <p:nvPr>
            <p:ph type="body" idx="1"/>
          </p:nvPr>
        </p:nvSpPr>
        <p:spPr>
          <a:xfrm>
            <a:off x="5180011" y="4105029"/>
            <a:ext cx="6400801" cy="914400"/>
          </a:xfrm>
        </p:spPr>
        <p:txBody>
          <a:bodyPr rtlCol="0">
            <a:normAutofit/>
          </a:bodyPr>
          <a:lstStyle>
            <a:lvl1pPr marL="0" indent="0" algn="l" rtl="0">
              <a:buNone/>
              <a:defRPr sz="2000">
                <a:solidFill>
                  <a:schemeClr val="accent2"/>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fi-FI" noProof="0"/>
              <a:t>Muokkaa tekstin perustyylejä</a:t>
            </a:r>
          </a:p>
        </p:txBody>
      </p:sp>
      <p:sp>
        <p:nvSpPr>
          <p:cNvPr id="4" name="Päivämäärän paikkamerkki 3"/>
          <p:cNvSpPr>
            <a:spLocks noGrp="1"/>
          </p:cNvSpPr>
          <p:nvPr>
            <p:ph type="dt" sz="half" idx="10"/>
          </p:nvPr>
        </p:nvSpPr>
        <p:spPr/>
        <p:txBody>
          <a:bodyPr rtlCol="0"/>
          <a:lstStyle>
            <a:lvl1pPr>
              <a:defRPr/>
            </a:lvl1pPr>
          </a:lstStyle>
          <a:p>
            <a:fld id="{39836028-BA32-4ED9-90B1-161C99EC8AE5}" type="datetime1">
              <a:rPr lang="fi-FI" smtClean="0"/>
              <a:pPr/>
              <a:t>30.8.2022</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Sisällön paikkamerkki 2"/>
          <p:cNvSpPr>
            <a:spLocks noGrp="1"/>
          </p:cNvSpPr>
          <p:nvPr>
            <p:ph sz="half" idx="1"/>
          </p:nvPr>
        </p:nvSpPr>
        <p:spPr>
          <a:xfrm>
            <a:off x="2208213" y="1600200"/>
            <a:ext cx="4572000" cy="411480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Sisällön paikkamerkki 3"/>
          <p:cNvSpPr>
            <a:spLocks noGrp="1"/>
          </p:cNvSpPr>
          <p:nvPr>
            <p:ph sz="half" idx="2"/>
          </p:nvPr>
        </p:nvSpPr>
        <p:spPr>
          <a:xfrm>
            <a:off x="7008813" y="1600200"/>
            <a:ext cx="4572000" cy="411480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Päivämäärän paikkamerkki 4"/>
          <p:cNvSpPr>
            <a:spLocks noGrp="1"/>
          </p:cNvSpPr>
          <p:nvPr>
            <p:ph type="dt" sz="half" idx="10"/>
          </p:nvPr>
        </p:nvSpPr>
        <p:spPr/>
        <p:txBody>
          <a:bodyPr rtlCol="0"/>
          <a:lstStyle>
            <a:lvl1pPr>
              <a:defRPr/>
            </a:lvl1pPr>
          </a:lstStyle>
          <a:p>
            <a:fld id="{FB535495-07CA-4DA2-B0B0-5B4E44292060}" type="datetime1">
              <a:rPr lang="fi-FI" smtClean="0"/>
              <a:pPr/>
              <a:t>30.8.2022</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Tekstin paikkamerkki 2"/>
          <p:cNvSpPr>
            <a:spLocks noGrp="1"/>
          </p:cNvSpPr>
          <p:nvPr>
            <p:ph type="body" idx="1"/>
          </p:nvPr>
        </p:nvSpPr>
        <p:spPr>
          <a:xfrm>
            <a:off x="22082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a:t>
            </a:r>
          </a:p>
        </p:txBody>
      </p:sp>
      <p:sp>
        <p:nvSpPr>
          <p:cNvPr id="4" name="Sisällön paikkamerkki 3"/>
          <p:cNvSpPr>
            <a:spLocks noGrp="1"/>
          </p:cNvSpPr>
          <p:nvPr>
            <p:ph sz="half" idx="2"/>
          </p:nvPr>
        </p:nvSpPr>
        <p:spPr>
          <a:xfrm>
            <a:off x="2208213" y="2505075"/>
            <a:ext cx="4572000" cy="333756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Tekstin paikkamerkki 4"/>
          <p:cNvSpPr>
            <a:spLocks noGrp="1"/>
          </p:cNvSpPr>
          <p:nvPr>
            <p:ph type="body" sz="quarter" idx="3"/>
          </p:nvPr>
        </p:nvSpPr>
        <p:spPr>
          <a:xfrm>
            <a:off x="7008813" y="1600200"/>
            <a:ext cx="4572000" cy="823912"/>
          </a:xfrm>
        </p:spPr>
        <p:txBody>
          <a:bodyPr rtlCol="0" anchor="ctr">
            <a:noAutofit/>
          </a:bodyPr>
          <a:lstStyle>
            <a:lvl1pPr marL="0" indent="0" algn="l" rtl="0">
              <a:spcBef>
                <a:spcPts val="0"/>
              </a:spcBef>
              <a:buNone/>
              <a:defRPr sz="2100" b="0">
                <a:solidFill>
                  <a:schemeClr val="accent2"/>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fi-FI" noProof="0"/>
              <a:t>Muokkaa tekstin perustyylejä</a:t>
            </a:r>
          </a:p>
        </p:txBody>
      </p:sp>
      <p:sp>
        <p:nvSpPr>
          <p:cNvPr id="6" name="Sisällön paikkamerkki 5"/>
          <p:cNvSpPr>
            <a:spLocks noGrp="1"/>
          </p:cNvSpPr>
          <p:nvPr>
            <p:ph sz="quarter" idx="4"/>
          </p:nvPr>
        </p:nvSpPr>
        <p:spPr>
          <a:xfrm>
            <a:off x="7008813" y="2505075"/>
            <a:ext cx="4572000" cy="3337560"/>
          </a:xfrm>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7" name="Päivämäärän paikkamerkki 6"/>
          <p:cNvSpPr>
            <a:spLocks noGrp="1"/>
          </p:cNvSpPr>
          <p:nvPr>
            <p:ph type="dt" sz="half" idx="10"/>
          </p:nvPr>
        </p:nvSpPr>
        <p:spPr/>
        <p:txBody>
          <a:bodyPr rtlCol="0"/>
          <a:lstStyle>
            <a:lvl1pPr>
              <a:defRPr/>
            </a:lvl1pPr>
          </a:lstStyle>
          <a:p>
            <a:fld id="{16A3FC90-673C-4228-A43C-80AE8FB56268}" type="datetime1">
              <a:rPr lang="fi-FI" smtClean="0"/>
              <a:pPr/>
              <a:t>30.8.2022</a:t>
            </a:fld>
            <a:endParaRPr lang="fi-FI" dirty="0"/>
          </a:p>
        </p:txBody>
      </p:sp>
      <p:sp>
        <p:nvSpPr>
          <p:cNvPr id="8" name="Alatunnisteen paikkamerkki 7"/>
          <p:cNvSpPr>
            <a:spLocks noGrp="1"/>
          </p:cNvSpPr>
          <p:nvPr>
            <p:ph type="ftr" sz="quarter" idx="11"/>
          </p:nvPr>
        </p:nvSpPr>
        <p:spPr/>
        <p:txBody>
          <a:bodyPr rtlCol="0"/>
          <a:lstStyle/>
          <a:p>
            <a:pPr rtl="0"/>
            <a:endParaRPr lang="fi-FI" noProof="0" dirty="0"/>
          </a:p>
        </p:txBody>
      </p:sp>
      <p:sp>
        <p:nvSpPr>
          <p:cNvPr id="9" name="Dian numeron paikkamerkki 8"/>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lvl1pPr rtl="0">
              <a:defRPr/>
            </a:lvl1pPr>
          </a:lstStyle>
          <a:p>
            <a:pPr rtl="0"/>
            <a:r>
              <a:rPr lang="fi-FI" noProof="0"/>
              <a:t>Muokkaa perustyyl. napsautt.</a:t>
            </a:r>
            <a:endParaRPr lang="fi-FI" noProof="0" dirty="0"/>
          </a:p>
        </p:txBody>
      </p:sp>
      <p:sp>
        <p:nvSpPr>
          <p:cNvPr id="3" name="Päivämäärän paikkamerkki 2"/>
          <p:cNvSpPr>
            <a:spLocks noGrp="1"/>
          </p:cNvSpPr>
          <p:nvPr>
            <p:ph type="dt" sz="half" idx="10"/>
          </p:nvPr>
        </p:nvSpPr>
        <p:spPr/>
        <p:txBody>
          <a:bodyPr rtlCol="0"/>
          <a:lstStyle>
            <a:lvl1pPr>
              <a:defRPr/>
            </a:lvl1pPr>
          </a:lstStyle>
          <a:p>
            <a:fld id="{CC59638C-DA04-40A1-82D1-265D222D1FA8}" type="datetime1">
              <a:rPr lang="fi-FI" smtClean="0"/>
              <a:pPr/>
              <a:t>30.8.2022</a:t>
            </a:fld>
            <a:endParaRPr lang="fi-FI" dirty="0"/>
          </a:p>
        </p:txBody>
      </p:sp>
      <p:sp>
        <p:nvSpPr>
          <p:cNvPr id="4" name="Alatunnisteen paikkamerkki 3"/>
          <p:cNvSpPr>
            <a:spLocks noGrp="1"/>
          </p:cNvSpPr>
          <p:nvPr>
            <p:ph type="ftr" sz="quarter" idx="11"/>
          </p:nvPr>
        </p:nvSpPr>
        <p:spPr/>
        <p:txBody>
          <a:bodyPr rtlCol="0"/>
          <a:lstStyle/>
          <a:p>
            <a:pPr rtl="0"/>
            <a:endParaRPr lang="fi-FI" noProof="0" dirty="0"/>
          </a:p>
        </p:txBody>
      </p:sp>
      <p:sp>
        <p:nvSpPr>
          <p:cNvPr id="5" name="Dian numeron paikkamerkki 4"/>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rtlCol="0"/>
          <a:lstStyle>
            <a:lvl1pPr>
              <a:defRPr/>
            </a:lvl1pPr>
          </a:lstStyle>
          <a:p>
            <a:fld id="{DA20ABFD-192C-46E5-A3F7-2E0B8A1F2DDF}" type="datetime1">
              <a:rPr lang="fi-FI" smtClean="0"/>
              <a:pPr/>
              <a:t>30.8.2022</a:t>
            </a:fld>
            <a:endParaRPr lang="fi-FI" dirty="0"/>
          </a:p>
        </p:txBody>
      </p:sp>
      <p:sp>
        <p:nvSpPr>
          <p:cNvPr id="3" name="Alatunnisteen paikkamerkki 2"/>
          <p:cNvSpPr>
            <a:spLocks noGrp="1"/>
          </p:cNvSpPr>
          <p:nvPr>
            <p:ph type="ftr" sz="quarter" idx="11"/>
          </p:nvPr>
        </p:nvSpPr>
        <p:spPr/>
        <p:txBody>
          <a:bodyPr rtlCol="0"/>
          <a:lstStyle/>
          <a:p>
            <a:pPr rtl="0"/>
            <a:endParaRPr lang="fi-FI" noProof="0" dirty="0"/>
          </a:p>
        </p:txBody>
      </p:sp>
      <p:sp>
        <p:nvSpPr>
          <p:cNvPr id="4" name="Dian numeron paikkamerkki 3"/>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a:t>Muokkaa perustyyl. napsautt.</a:t>
            </a:r>
            <a:endParaRPr lang="fi-FI" noProof="0" dirty="0"/>
          </a:p>
        </p:txBody>
      </p:sp>
      <p:sp>
        <p:nvSpPr>
          <p:cNvPr id="3" name="Sisällön paikkamerkki 2"/>
          <p:cNvSpPr>
            <a:spLocks noGrp="1"/>
          </p:cNvSpPr>
          <p:nvPr>
            <p:ph idx="1"/>
          </p:nvPr>
        </p:nvSpPr>
        <p:spPr>
          <a:xfrm>
            <a:off x="1293813" y="533400"/>
            <a:ext cx="6858000" cy="4800600"/>
          </a:xfrm>
        </p:spPr>
        <p:txBody>
          <a:bodyPr rtlCol="0">
            <a:normAutofit/>
          </a:bodyPr>
          <a:lstStyle>
            <a:lvl1pPr algn="l" rtl="0">
              <a:defRPr sz="2400"/>
            </a:lvl1pPr>
            <a:lvl2pPr algn="l" rtl="0">
              <a:defRPr sz="2000"/>
            </a:lvl2pPr>
            <a:lvl3pPr algn="l" rtl="0">
              <a:defRPr sz="1800"/>
            </a:lvl3pPr>
            <a:lvl4pPr algn="l" rtl="0">
              <a:defRPr sz="1600"/>
            </a:lvl4pPr>
            <a:lvl5pPr algn="l" rtl="0">
              <a:defRPr sz="1400"/>
            </a:lvl5pPr>
            <a:lvl6pPr algn="l" rtl="0">
              <a:defRPr sz="1400"/>
            </a:lvl6pPr>
            <a:lvl7pPr algn="l" rtl="0">
              <a:defRPr sz="1400"/>
            </a:lvl7pPr>
            <a:lvl8pPr algn="l" rtl="0">
              <a:defRPr sz="1400"/>
            </a:lvl8pPr>
            <a:lvl9pPr algn="l" rtl="0">
              <a:defRPr sz="14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a:t>Muokkaa tekstin perustyylejä</a:t>
            </a:r>
          </a:p>
        </p:txBody>
      </p:sp>
      <p:sp>
        <p:nvSpPr>
          <p:cNvPr id="5" name="Päivämäärän paikkamerkki 4"/>
          <p:cNvSpPr>
            <a:spLocks noGrp="1"/>
          </p:cNvSpPr>
          <p:nvPr>
            <p:ph type="dt" sz="half" idx="10"/>
          </p:nvPr>
        </p:nvSpPr>
        <p:spPr/>
        <p:txBody>
          <a:bodyPr rtlCol="0"/>
          <a:lstStyle>
            <a:lvl1pPr>
              <a:defRPr/>
            </a:lvl1pPr>
          </a:lstStyle>
          <a:p>
            <a:fld id="{A7D86073-EC6B-4562-821A-23D22DF0EDCE}" type="datetime1">
              <a:rPr lang="fi-FI" smtClean="0"/>
              <a:pPr/>
              <a:t>30.8.2022</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 ja kuvateksti">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8837612" y="2277477"/>
            <a:ext cx="2743201" cy="2322178"/>
          </a:xfrm>
        </p:spPr>
        <p:txBody>
          <a:bodyPr rtlCol="0" anchor="b">
            <a:normAutofit/>
          </a:bodyPr>
          <a:lstStyle>
            <a:lvl1pPr algn="l" rtl="0">
              <a:defRPr sz="2200">
                <a:solidFill>
                  <a:schemeClr val="accent2"/>
                </a:solidFill>
              </a:defRPr>
            </a:lvl1pPr>
          </a:lstStyle>
          <a:p>
            <a:pPr rtl="0"/>
            <a:r>
              <a:rPr lang="fi-FI" noProof="0"/>
              <a:t>Muokkaa perustyyl. napsautt.</a:t>
            </a:r>
            <a:endParaRPr lang="fi-FI" noProof="0" dirty="0"/>
          </a:p>
        </p:txBody>
      </p:sp>
      <p:sp>
        <p:nvSpPr>
          <p:cNvPr id="8" name="Pyöristetty suorakulmio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 name="Kuvan paikkamerkki 2" descr="Tyhjä paikkamerkki kuvan lisäämistä varten. Napsauta paikkamerkkiä ja valitse kuva, jonka haluat lisätä."/>
          <p:cNvSpPr>
            <a:spLocks noGrp="1"/>
          </p:cNvSpPr>
          <p:nvPr>
            <p:ph type="pic" idx="1"/>
          </p:nvPr>
        </p:nvSpPr>
        <p:spPr>
          <a:xfrm>
            <a:off x="1408112" y="647700"/>
            <a:ext cx="6629400" cy="4572000"/>
          </a:xfrm>
          <a:prstGeom prst="roundRect">
            <a:avLst>
              <a:gd name="adj" fmla="val 3725"/>
            </a:avLst>
          </a:prstGeom>
        </p:spPr>
        <p:txBody>
          <a:bodyPr tIns="914400"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fi-FI" noProof="0"/>
              <a:t>Lisää kuva napsauttamalla kuvaketta</a:t>
            </a:r>
            <a:endParaRPr lang="fi-FI" noProof="0" dirty="0"/>
          </a:p>
        </p:txBody>
      </p:sp>
      <p:sp>
        <p:nvSpPr>
          <p:cNvPr id="4" name="Tekstin paikkamerkki 3"/>
          <p:cNvSpPr>
            <a:spLocks noGrp="1"/>
          </p:cNvSpPr>
          <p:nvPr>
            <p:ph type="body" sz="half" idx="2"/>
          </p:nvPr>
        </p:nvSpPr>
        <p:spPr>
          <a:xfrm>
            <a:off x="8837614" y="4583187"/>
            <a:ext cx="2743200" cy="1131813"/>
          </a:xfrm>
        </p:spPr>
        <p:txBody>
          <a:bodyPr rtlCol="0">
            <a:normAutofit/>
          </a:bodyPr>
          <a:lstStyle>
            <a:lvl1pPr marL="0" indent="0" algn="l" rtl="0">
              <a:spcBef>
                <a:spcPts val="1000"/>
              </a:spcBef>
              <a:buNone/>
              <a:defRPr sz="14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fi-FI" noProof="0"/>
              <a:t>Muokkaa tekstin perustyylejä</a:t>
            </a:r>
          </a:p>
        </p:txBody>
      </p:sp>
      <p:sp>
        <p:nvSpPr>
          <p:cNvPr id="5" name="Päivämäärän paikkamerkki 4"/>
          <p:cNvSpPr>
            <a:spLocks noGrp="1"/>
          </p:cNvSpPr>
          <p:nvPr>
            <p:ph type="dt" sz="half" idx="10"/>
          </p:nvPr>
        </p:nvSpPr>
        <p:spPr/>
        <p:txBody>
          <a:bodyPr rtlCol="0"/>
          <a:lstStyle>
            <a:lvl1pPr>
              <a:defRPr/>
            </a:lvl1pPr>
          </a:lstStyle>
          <a:p>
            <a:fld id="{716C3008-45CA-4F5F-9499-A5B489862E11}" type="datetime1">
              <a:rPr lang="fi-FI" smtClean="0"/>
              <a:pPr/>
              <a:t>30.8.2022</a:t>
            </a:fld>
            <a:endParaRPr lang="fi-FI" dirty="0"/>
          </a:p>
        </p:txBody>
      </p:sp>
      <p:sp>
        <p:nvSpPr>
          <p:cNvPr id="6" name="Alatunnisteen paikkamerkki 5"/>
          <p:cNvSpPr>
            <a:spLocks noGrp="1"/>
          </p:cNvSpPr>
          <p:nvPr>
            <p:ph type="ftr" sz="quarter" idx="11"/>
          </p:nvPr>
        </p:nvSpPr>
        <p:spPr/>
        <p:txBody>
          <a:bodyPr rtlCol="0"/>
          <a:lstStyle/>
          <a:p>
            <a:pPr rtl="0"/>
            <a:endParaRPr lang="fi-FI" noProof="0" dirty="0"/>
          </a:p>
        </p:txBody>
      </p:sp>
      <p:sp>
        <p:nvSpPr>
          <p:cNvPr id="7" name="Dian numeron paikkamerkki 6"/>
          <p:cNvSpPr>
            <a:spLocks noGrp="1"/>
          </p:cNvSpPr>
          <p:nvPr>
            <p:ph type="sldNum" sz="quarter" idx="12"/>
          </p:nvPr>
        </p:nvSpPr>
        <p:spPr/>
        <p:txBody>
          <a:bodyPr rtlCol="0"/>
          <a:lstStyle/>
          <a:p>
            <a:pPr rtl="0"/>
            <a:fld id="{8FDBFFB2-86D9-4B8F-A59A-553A60B94BBE}" type="slidenum">
              <a:rPr lang="fi-FI" noProof="0"/>
              <a:t>‹#›</a:t>
            </a:fld>
            <a:endParaRPr lang="fi-FI" noProof="0" dirty="0"/>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pPr rtl="0"/>
            <a:r>
              <a:rPr lang="fi-FI" noProof="0" dirty="0"/>
              <a:t>Muokkaa </a:t>
            </a:r>
            <a:r>
              <a:rPr lang="fi-FI" noProof="0" dirty="0" err="1"/>
              <a:t>perustyyl</a:t>
            </a:r>
            <a:r>
              <a:rPr lang="fi-FI" noProof="0" dirty="0"/>
              <a:t>. </a:t>
            </a:r>
            <a:r>
              <a:rPr lang="fi-FI" noProof="0" dirty="0" err="1"/>
              <a:t>napsautt</a:t>
            </a:r>
            <a:r>
              <a:rPr lang="fi-FI" noProof="0" dirty="0"/>
              <a:t>.</a:t>
            </a:r>
          </a:p>
        </p:txBody>
      </p:sp>
      <p:sp>
        <p:nvSpPr>
          <p:cNvPr id="3" name="Tekstin paikkamerkki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4" name="Päivämäärän paikkamerkki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rtl="0">
              <a:defRPr sz="1100">
                <a:solidFill>
                  <a:schemeClr val="tx2"/>
                </a:solidFill>
              </a:defRPr>
            </a:lvl1pPr>
          </a:lstStyle>
          <a:p>
            <a:fld id="{B84F1771-DDC5-4F99-9C9D-9C3170300F6C}" type="datetime1">
              <a:rPr lang="fi-FI" smtClean="0"/>
              <a:pPr/>
              <a:t>30.8.2022</a:t>
            </a:fld>
            <a:endParaRPr lang="fi-FI" dirty="0"/>
          </a:p>
        </p:txBody>
      </p:sp>
      <p:sp>
        <p:nvSpPr>
          <p:cNvPr id="5" name="Alatunnisteen paikkamerkki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rtl="0">
              <a:defRPr sz="1100">
                <a:solidFill>
                  <a:schemeClr val="tx2"/>
                </a:solidFill>
              </a:defRPr>
            </a:lvl1pPr>
          </a:lstStyle>
          <a:p>
            <a:pPr rtl="0"/>
            <a:endParaRPr lang="fi-FI" noProof="0" dirty="0"/>
          </a:p>
        </p:txBody>
      </p:sp>
      <p:sp>
        <p:nvSpPr>
          <p:cNvPr id="6" name="Dian numeron paikkamerkki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rtl="0">
              <a:defRPr sz="1100" b="1">
                <a:solidFill>
                  <a:srgbClr val="AB3C19"/>
                </a:solidFill>
              </a:defRPr>
            </a:lvl1pPr>
          </a:lstStyle>
          <a:p>
            <a:pPr rtl="0"/>
            <a:fld id="{8FDBFFB2-86D9-4B8F-A59A-553A60B94BBE}" type="slidenum">
              <a:rPr lang="fi-FI" noProof="0" smtClean="0"/>
              <a:pPr/>
              <a:t>‹#›</a:t>
            </a:fld>
            <a:endParaRPr lang="fi-FI" noProof="0" dirty="0"/>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pesapuu.fi/wp-content/uploads/2019/09/Huostaanoton_lopetus_hakemus_vanhemmalle.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thl.fi/fi/web/lastensuojelun-kasikirja/tyoprosessi/erityiskysymykse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slideplayer.fi/slide/11846154/" TargetMode="External"/><Relationship Id="rId2" Type="http://schemas.openxmlformats.org/officeDocument/2006/relationships/hyperlink" Target="https://www.eskoo.fi/wp-content/uploads/2020/02/lastensuojelulaki-ja-arjen-kohtaaminen-kati-saastamoine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065213" y="304800"/>
            <a:ext cx="7251851" cy="2793906"/>
          </a:xfrm>
        </p:spPr>
        <p:txBody>
          <a:bodyPr rtlCol="0"/>
          <a:lstStyle/>
          <a:p>
            <a:pPr rtl="0"/>
            <a:r>
              <a:rPr lang="fi-FI" dirty="0"/>
              <a:t>LASTENSUOJELU-PROSESSI</a:t>
            </a:r>
          </a:p>
        </p:txBody>
      </p:sp>
      <p:sp>
        <p:nvSpPr>
          <p:cNvPr id="3" name="Alaotsikko 2"/>
          <p:cNvSpPr>
            <a:spLocks noGrp="1"/>
          </p:cNvSpPr>
          <p:nvPr>
            <p:ph type="subTitle" idx="1"/>
          </p:nvPr>
        </p:nvSpPr>
        <p:spPr/>
        <p:txBody>
          <a:bodyPr rtlCol="0"/>
          <a:lstStyle/>
          <a:p>
            <a:pPr rtl="0"/>
            <a:r>
              <a:rPr lang="fi-FI" dirty="0"/>
              <a:t>NUKHE</a:t>
            </a:r>
          </a:p>
        </p:txBody>
      </p:sp>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489D87-9331-4677-BB32-2C0B7DB9DCB2}"/>
              </a:ext>
            </a:extLst>
          </p:cNvPr>
          <p:cNvSpPr>
            <a:spLocks noGrp="1"/>
          </p:cNvSpPr>
          <p:nvPr>
            <p:ph type="title"/>
          </p:nvPr>
        </p:nvSpPr>
        <p:spPr/>
        <p:txBody>
          <a:bodyPr/>
          <a:lstStyle/>
          <a:p>
            <a:r>
              <a:rPr lang="fi-FI" dirty="0"/>
              <a:t>Sijoitus avohuollon tukitoimena</a:t>
            </a:r>
          </a:p>
        </p:txBody>
      </p:sp>
      <p:sp>
        <p:nvSpPr>
          <p:cNvPr id="3" name="Sisällön paikkamerkki 2">
            <a:extLst>
              <a:ext uri="{FF2B5EF4-FFF2-40B4-BE49-F238E27FC236}">
                <a16:creationId xmlns:a16="http://schemas.microsoft.com/office/drawing/2014/main" id="{4CDFD750-1E04-4CF0-9200-BE78D6BD6C51}"/>
              </a:ext>
            </a:extLst>
          </p:cNvPr>
          <p:cNvSpPr>
            <a:spLocks noGrp="1"/>
          </p:cNvSpPr>
          <p:nvPr>
            <p:ph idx="1"/>
          </p:nvPr>
        </p:nvSpPr>
        <p:spPr>
          <a:xfrm>
            <a:off x="2208213" y="1878227"/>
            <a:ext cx="9372600" cy="3836773"/>
          </a:xfrm>
        </p:spPr>
        <p:txBody>
          <a:bodyPr vert="horz" lIns="91440" tIns="45720" rIns="91440" bIns="45720" rtlCol="0" anchor="t">
            <a:normAutofit/>
          </a:bodyPr>
          <a:lstStyle/>
          <a:p>
            <a:r>
              <a:rPr lang="fi-FI" sz="2200" dirty="0"/>
              <a:t>Avohuollon tukitoimena perheelle voidaan tarjota perhekuntoutusta tai laitoshuoltoa yhdessä vanhemman kanssa</a:t>
            </a:r>
          </a:p>
          <a:p>
            <a:r>
              <a:rPr lang="fi-FI" sz="2200" dirty="0"/>
              <a:t>Jos sijoitus huoltajan kanssa ei ole mahdollinen, lapsi voidaan sijoittaa lyhytaikaisesti kodin ulkopuolelle myös yksin – vaatii huoltajan ja 12v täyttäneen suostumuksen</a:t>
            </a:r>
          </a:p>
          <a:p>
            <a:r>
              <a:rPr lang="fi-FI" sz="2200" dirty="0"/>
              <a:t>Sijoituksen tarvetta on arvioitava vähintään kolmen kuukauden välein</a:t>
            </a:r>
          </a:p>
          <a:p>
            <a:r>
              <a:rPr lang="fi-FI" sz="2200" dirty="0"/>
              <a:t>Rajoittamistoimenpiteitä ei saa kohdistaa avohuollon tukitoimena sijoitettuun lapseen</a:t>
            </a:r>
          </a:p>
          <a:p>
            <a:r>
              <a:rPr lang="fi-FI" sz="2200" dirty="0"/>
              <a:t>Lapsella on oikeus päättää avohuollon sijoitus niin halutessaan</a:t>
            </a:r>
          </a:p>
        </p:txBody>
      </p:sp>
    </p:spTree>
    <p:extLst>
      <p:ext uri="{BB962C8B-B14F-4D97-AF65-F5344CB8AC3E}">
        <p14:creationId xmlns:p14="http://schemas.microsoft.com/office/powerpoint/2010/main" val="3716679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30166F-3854-4CAE-BFB8-68696EFAE2F6}"/>
              </a:ext>
            </a:extLst>
          </p:cNvPr>
          <p:cNvSpPr>
            <a:spLocks noGrp="1"/>
          </p:cNvSpPr>
          <p:nvPr>
            <p:ph type="title"/>
          </p:nvPr>
        </p:nvSpPr>
        <p:spPr/>
        <p:txBody>
          <a:bodyPr/>
          <a:lstStyle/>
          <a:p>
            <a:r>
              <a:rPr lang="fi-FI"/>
              <a:t>Sijaishuolto</a:t>
            </a:r>
            <a:endParaRPr lang="fi-FI" dirty="0"/>
          </a:p>
        </p:txBody>
      </p:sp>
      <p:sp>
        <p:nvSpPr>
          <p:cNvPr id="3" name="Sisällön paikkamerkki 2">
            <a:extLst>
              <a:ext uri="{FF2B5EF4-FFF2-40B4-BE49-F238E27FC236}">
                <a16:creationId xmlns:a16="http://schemas.microsoft.com/office/drawing/2014/main" id="{D562CC9A-63A4-423F-B9B5-D4D4192BD8AE}"/>
              </a:ext>
            </a:extLst>
          </p:cNvPr>
          <p:cNvSpPr>
            <a:spLocks noGrp="1"/>
          </p:cNvSpPr>
          <p:nvPr>
            <p:ph idx="1"/>
          </p:nvPr>
        </p:nvSpPr>
        <p:spPr/>
        <p:txBody>
          <a:bodyPr vert="horz" lIns="91440" tIns="45720" rIns="91440" bIns="45720" rtlCol="0" anchor="t">
            <a:normAutofit/>
          </a:bodyPr>
          <a:lstStyle/>
          <a:p>
            <a:r>
              <a:rPr lang="fi-FI" sz="2200" dirty="0"/>
              <a:t>Tarkoitetaan huostaanotetun tai kiireellisesti sijoitetun lapsen hoidon ja kasvatuksen järjestämistä kodin ulkopuolella</a:t>
            </a:r>
          </a:p>
          <a:p>
            <a:r>
              <a:rPr lang="fi-FI" sz="2200" dirty="0"/>
              <a:t>Kiireellinen sijoitus voi kestää 30 vuorokautta - kiireellistä sijoitusta voidaan tietyin edellytyksin jatkaa vielä 30 vrk</a:t>
            </a:r>
          </a:p>
          <a:p>
            <a:r>
              <a:rPr lang="fi-FI" sz="2200" dirty="0"/>
              <a:t>Kun peruste kiireelliselle sijoitukselle lakkaa, viranhaltijan on tehtävä päätös kiireellisen sijoituksen lopettamisesta</a:t>
            </a:r>
          </a:p>
          <a:p>
            <a:r>
              <a:rPr lang="fi-FI" sz="2200" dirty="0"/>
              <a:t>Lapsen mielipide kiireellisestä sijoituksesta tulee selvittää</a:t>
            </a:r>
          </a:p>
          <a:p>
            <a:r>
              <a:rPr lang="fi-FI" sz="2200" dirty="0"/>
              <a:t>Sijaishuolto voidaan toteuttaa perhehoitona tai laitoshuoltona</a:t>
            </a:r>
          </a:p>
        </p:txBody>
      </p:sp>
    </p:spTree>
    <p:extLst>
      <p:ext uri="{BB962C8B-B14F-4D97-AF65-F5344CB8AC3E}">
        <p14:creationId xmlns:p14="http://schemas.microsoft.com/office/powerpoint/2010/main" val="3729440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298338-94F7-43D7-B9DC-44F671ACF14F}"/>
              </a:ext>
            </a:extLst>
          </p:cNvPr>
          <p:cNvSpPr>
            <a:spLocks noGrp="1"/>
          </p:cNvSpPr>
          <p:nvPr>
            <p:ph type="title"/>
          </p:nvPr>
        </p:nvSpPr>
        <p:spPr>
          <a:xfrm>
            <a:off x="2208213" y="304800"/>
            <a:ext cx="9372600" cy="807871"/>
          </a:xfrm>
        </p:spPr>
        <p:txBody>
          <a:bodyPr/>
          <a:lstStyle/>
          <a:p>
            <a:r>
              <a:rPr lang="fi-FI"/>
              <a:t>Huostaanotto (lsl 40§)</a:t>
            </a:r>
          </a:p>
        </p:txBody>
      </p:sp>
      <p:sp>
        <p:nvSpPr>
          <p:cNvPr id="3" name="Sisällön paikkamerkki 2">
            <a:extLst>
              <a:ext uri="{FF2B5EF4-FFF2-40B4-BE49-F238E27FC236}">
                <a16:creationId xmlns:a16="http://schemas.microsoft.com/office/drawing/2014/main" id="{48B11D2A-80ED-49BA-B0EA-B53F1FA2CB1D}"/>
              </a:ext>
            </a:extLst>
          </p:cNvPr>
          <p:cNvSpPr>
            <a:spLocks noGrp="1"/>
          </p:cNvSpPr>
          <p:nvPr>
            <p:ph idx="1"/>
          </p:nvPr>
        </p:nvSpPr>
        <p:spPr>
          <a:xfrm>
            <a:off x="1580078" y="1600200"/>
            <a:ext cx="10000735" cy="5100531"/>
          </a:xfrm>
        </p:spPr>
        <p:txBody>
          <a:bodyPr vert="horz" lIns="91440" tIns="45720" rIns="91440" bIns="45720" rtlCol="0" anchor="t">
            <a:noAutofit/>
          </a:bodyPr>
          <a:lstStyle/>
          <a:p>
            <a:r>
              <a:rPr lang="fi-FI" sz="2200">
                <a:ea typeface="+mn-lt"/>
                <a:cs typeface="+mn-lt"/>
              </a:rPr>
              <a:t>Lapsi on otettava huostaan ja järjestettävä hänelle sijaishuolto, jos:</a:t>
            </a:r>
            <a:endParaRPr lang="fi-FI" sz="2200" dirty="0"/>
          </a:p>
          <a:p>
            <a:pPr lvl="1"/>
            <a:r>
              <a:rPr lang="fi-FI" sz="2200">
                <a:ea typeface="+mn-lt"/>
                <a:cs typeface="+mn-lt"/>
              </a:rPr>
              <a:t>1) puutteet lapsen huolenpidossa tai muut kasvuolosuhteet uhkaavat vakavasti vaarantaa lapsen terveyttä tai kehitystä; tai</a:t>
            </a:r>
            <a:endParaRPr lang="fi-FI" sz="2200"/>
          </a:p>
          <a:p>
            <a:pPr lvl="1"/>
            <a:r>
              <a:rPr lang="fi-FI" sz="2200">
                <a:ea typeface="+mn-lt"/>
                <a:cs typeface="+mn-lt"/>
              </a:rPr>
              <a:t>2) lapsi vaarantaa vakavasti terveyttään tai kehitystään käyttämällä päihteitä, tekemällä muun kuin vähäisenä pidettävän rikollisen teon tai muulla niihin rinnastettavalla käyttäytymisellään.</a:t>
            </a:r>
            <a:endParaRPr lang="fi-FI" sz="2200"/>
          </a:p>
          <a:p>
            <a:r>
              <a:rPr lang="fi-FI" sz="2200">
                <a:ea typeface="+mn-lt"/>
                <a:cs typeface="+mn-lt"/>
              </a:rPr>
              <a:t>Huostaanottoon ja sijaishuollon järjestämiseen voidaan kuitenkin ryhtyä vain, jos:</a:t>
            </a:r>
            <a:endParaRPr lang="fi-FI" sz="2200" dirty="0">
              <a:ea typeface="+mn-lt"/>
              <a:cs typeface="+mn-lt"/>
            </a:endParaRPr>
          </a:p>
          <a:p>
            <a:pPr lvl="1"/>
            <a:r>
              <a:rPr lang="fi-FI" sz="2200">
                <a:ea typeface="+mn-lt"/>
                <a:cs typeface="+mn-lt"/>
              </a:rPr>
              <a:t>1) Avohuollon tukitoimet eivät olisi lapsen edun mukaisen huolenpidon toteuttamiseksi sopivia tai mahdollisia taikka jos ne ovat osoittautuneet riittämättömiksi; ja</a:t>
            </a:r>
            <a:endParaRPr lang="fi-FI" sz="2200"/>
          </a:p>
          <a:p>
            <a:pPr lvl="1"/>
            <a:r>
              <a:rPr lang="fi-FI" sz="2200">
                <a:ea typeface="+mn-lt"/>
                <a:cs typeface="+mn-lt"/>
              </a:rPr>
              <a:t>2) sijaishuollon arvioidaan olevan 4 §:n mukaisesti lapsen edun mukaista.</a:t>
            </a:r>
            <a:endParaRPr lang="fi-FI" sz="2200"/>
          </a:p>
          <a:p>
            <a:endParaRPr lang="fi-FI" dirty="0"/>
          </a:p>
        </p:txBody>
      </p:sp>
    </p:spTree>
    <p:extLst>
      <p:ext uri="{BB962C8B-B14F-4D97-AF65-F5344CB8AC3E}">
        <p14:creationId xmlns:p14="http://schemas.microsoft.com/office/powerpoint/2010/main" val="221398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446D30-9114-4C3F-88EC-73AF5FB70185}"/>
              </a:ext>
            </a:extLst>
          </p:cNvPr>
          <p:cNvSpPr>
            <a:spLocks noGrp="1"/>
          </p:cNvSpPr>
          <p:nvPr>
            <p:ph type="title"/>
          </p:nvPr>
        </p:nvSpPr>
        <p:spPr/>
        <p:txBody>
          <a:bodyPr/>
          <a:lstStyle/>
          <a:p>
            <a:r>
              <a:rPr lang="fi-FI"/>
              <a:t>Huostaanotto</a:t>
            </a:r>
          </a:p>
        </p:txBody>
      </p:sp>
      <p:sp>
        <p:nvSpPr>
          <p:cNvPr id="3" name="Sisällön paikkamerkki 2">
            <a:extLst>
              <a:ext uri="{FF2B5EF4-FFF2-40B4-BE49-F238E27FC236}">
                <a16:creationId xmlns:a16="http://schemas.microsoft.com/office/drawing/2014/main" id="{A0969D22-2373-4062-8875-169850E11BD1}"/>
              </a:ext>
            </a:extLst>
          </p:cNvPr>
          <p:cNvSpPr>
            <a:spLocks noGrp="1"/>
          </p:cNvSpPr>
          <p:nvPr>
            <p:ph idx="1"/>
          </p:nvPr>
        </p:nvSpPr>
        <p:spPr>
          <a:xfrm>
            <a:off x="2208213" y="1946563"/>
            <a:ext cx="9372600" cy="3768437"/>
          </a:xfrm>
        </p:spPr>
        <p:txBody>
          <a:bodyPr vert="horz" lIns="91440" tIns="45720" rIns="91440" bIns="45720" rtlCol="0" anchor="t">
            <a:normAutofit/>
          </a:bodyPr>
          <a:lstStyle/>
          <a:p>
            <a:r>
              <a:rPr lang="fi-FI" sz="2200"/>
              <a:t>Huostaanoton valmistelee lapsen asioista vastaava sosiaalityöntekijä - oikeus pyytää tarvittavia tietoja esim. koululta tai sosiaalitoimelta (812/2000, 20§)</a:t>
            </a:r>
          </a:p>
          <a:p>
            <a:r>
              <a:rPr lang="fi-FI" sz="2200"/>
              <a:t>Lasta tulee kuulla huostaanottoasiassa</a:t>
            </a:r>
          </a:p>
          <a:p>
            <a:r>
              <a:rPr lang="fi-FI" sz="2200"/>
              <a:t>Jos kukaan ei vastusta huostaanottoa -&gt; viranhaltija tekee päätöksen</a:t>
            </a:r>
          </a:p>
          <a:p>
            <a:r>
              <a:rPr lang="fi-FI" sz="2200"/>
              <a:t>Jos joku vastustaa -&gt; asian ratkaisee hallinto-oikeus</a:t>
            </a:r>
          </a:p>
          <a:p>
            <a:r>
              <a:rPr lang="fi-FI" sz="2200"/>
              <a:t>Hallinto-oikeudessa käsittelyajat pitkiä, jopa yli puoli vuotta </a:t>
            </a:r>
          </a:p>
          <a:p>
            <a:endParaRPr lang="fi-FI" dirty="0"/>
          </a:p>
        </p:txBody>
      </p:sp>
    </p:spTree>
    <p:extLst>
      <p:ext uri="{BB962C8B-B14F-4D97-AF65-F5344CB8AC3E}">
        <p14:creationId xmlns:p14="http://schemas.microsoft.com/office/powerpoint/2010/main" val="1977325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79DA4B-71D3-4996-BFE8-5576940C82C9}"/>
              </a:ext>
            </a:extLst>
          </p:cNvPr>
          <p:cNvSpPr>
            <a:spLocks noGrp="1"/>
          </p:cNvSpPr>
          <p:nvPr>
            <p:ph type="title"/>
          </p:nvPr>
        </p:nvSpPr>
        <p:spPr/>
        <p:txBody>
          <a:bodyPr/>
          <a:lstStyle/>
          <a:p>
            <a:r>
              <a:rPr lang="fi-FI"/>
              <a:t>Huostaanoton kesto</a:t>
            </a:r>
          </a:p>
        </p:txBody>
      </p:sp>
      <p:sp>
        <p:nvSpPr>
          <p:cNvPr id="3" name="Sisällön paikkamerkki 2">
            <a:extLst>
              <a:ext uri="{FF2B5EF4-FFF2-40B4-BE49-F238E27FC236}">
                <a16:creationId xmlns:a16="http://schemas.microsoft.com/office/drawing/2014/main" id="{1F0A3CE9-2434-4035-92EC-9249F019A31A}"/>
              </a:ext>
            </a:extLst>
          </p:cNvPr>
          <p:cNvSpPr>
            <a:spLocks noGrp="1"/>
          </p:cNvSpPr>
          <p:nvPr>
            <p:ph idx="1"/>
          </p:nvPr>
        </p:nvSpPr>
        <p:spPr>
          <a:xfrm>
            <a:off x="2208213" y="1919416"/>
            <a:ext cx="9372600" cy="3795584"/>
          </a:xfrm>
        </p:spPr>
        <p:txBody>
          <a:bodyPr vert="horz" lIns="91440" tIns="45720" rIns="91440" bIns="45720" rtlCol="0" anchor="t">
            <a:normAutofit/>
          </a:bodyPr>
          <a:lstStyle/>
          <a:p>
            <a:r>
              <a:rPr lang="fi-FI" sz="2200" dirty="0">
                <a:ea typeface="+mn-lt"/>
                <a:cs typeface="+mn-lt"/>
              </a:rPr>
              <a:t>Huostaanotto on voimassa toistaiseksi</a:t>
            </a:r>
          </a:p>
          <a:p>
            <a:r>
              <a:rPr lang="fi-FI" sz="2200" dirty="0"/>
              <a:t>Kun </a:t>
            </a:r>
            <a:r>
              <a:rPr lang="fi-FI" sz="2200" dirty="0" err="1"/>
              <a:t>huostassapidon</a:t>
            </a:r>
            <a:r>
              <a:rPr lang="fi-FI" sz="2200" dirty="0"/>
              <a:t> tarvetta ei enää ole, viranhaltija päättää huostaanoton – ei kuitenkaan koske tilanteita, joissa huostaanoton päättäminen on selvästi vasten lapsen etua</a:t>
            </a:r>
          </a:p>
          <a:p>
            <a:r>
              <a:rPr lang="fi-FI" sz="2200" dirty="0"/>
              <a:t>Lapsella on oikeus hakea </a:t>
            </a:r>
            <a:r>
              <a:rPr lang="fi-FI" sz="2200" dirty="0" err="1"/>
              <a:t>huostassapidon</a:t>
            </a:r>
            <a:r>
              <a:rPr lang="fi-FI" sz="2200" dirty="0"/>
              <a:t> lopettamista -&gt; sosiaalityöntekijän tulee arvioida </a:t>
            </a:r>
            <a:r>
              <a:rPr lang="fi-FI" sz="2200" dirty="0" err="1"/>
              <a:t>huostassapidon</a:t>
            </a:r>
            <a:r>
              <a:rPr lang="fi-FI" sz="2200" dirty="0"/>
              <a:t> jatkamisen edellytykset -&gt; valituskelpoinen päätös</a:t>
            </a:r>
          </a:p>
          <a:p>
            <a:r>
              <a:rPr lang="fi-FI" sz="2200" dirty="0">
                <a:ea typeface="+mn-lt"/>
                <a:cs typeface="+mn-lt"/>
                <a:hlinkClick r:id="rId2"/>
              </a:rPr>
              <a:t>Huostaanoton purkuhakemus (pesapuu.fi)</a:t>
            </a:r>
            <a:endParaRPr lang="fi-FI" sz="2200"/>
          </a:p>
          <a:p>
            <a:r>
              <a:rPr lang="fi-FI" sz="2200" dirty="0"/>
              <a:t>Huostaanotto päättyy viimeistään, kun lapsi täyttää 18 vuotta</a:t>
            </a:r>
          </a:p>
        </p:txBody>
      </p:sp>
    </p:spTree>
    <p:extLst>
      <p:ext uri="{BB962C8B-B14F-4D97-AF65-F5344CB8AC3E}">
        <p14:creationId xmlns:p14="http://schemas.microsoft.com/office/powerpoint/2010/main" val="2916723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F3A7D2-D788-48EC-A229-888C31361C50}"/>
              </a:ext>
            </a:extLst>
          </p:cNvPr>
          <p:cNvSpPr>
            <a:spLocks noGrp="1"/>
          </p:cNvSpPr>
          <p:nvPr>
            <p:ph type="title"/>
          </p:nvPr>
        </p:nvSpPr>
        <p:spPr/>
        <p:txBody>
          <a:bodyPr/>
          <a:lstStyle/>
          <a:p>
            <a:r>
              <a:rPr lang="fi-FI"/>
              <a:t>Sijaishuolto</a:t>
            </a:r>
          </a:p>
        </p:txBody>
      </p:sp>
      <p:sp>
        <p:nvSpPr>
          <p:cNvPr id="3" name="Sisällön paikkamerkki 2">
            <a:extLst>
              <a:ext uri="{FF2B5EF4-FFF2-40B4-BE49-F238E27FC236}">
                <a16:creationId xmlns:a16="http://schemas.microsoft.com/office/drawing/2014/main" id="{8BF0DDCA-B06A-40E5-B6C3-FF0E28FA2C15}"/>
              </a:ext>
            </a:extLst>
          </p:cNvPr>
          <p:cNvSpPr>
            <a:spLocks noGrp="1"/>
          </p:cNvSpPr>
          <p:nvPr>
            <p:ph idx="1"/>
          </p:nvPr>
        </p:nvSpPr>
        <p:spPr>
          <a:xfrm>
            <a:off x="2208213" y="1923472"/>
            <a:ext cx="9372600" cy="3791528"/>
          </a:xfrm>
        </p:spPr>
        <p:txBody>
          <a:bodyPr vert="horz" lIns="91440" tIns="45720" rIns="91440" bIns="45720" rtlCol="0" anchor="t">
            <a:normAutofit/>
          </a:bodyPr>
          <a:lstStyle/>
          <a:p>
            <a:r>
              <a:rPr lang="fi-FI" sz="2200"/>
              <a:t>Sijaishuollossa olevalla lapsella on oikeus saada tiedot sijoitukseen johtaneista syistä</a:t>
            </a:r>
          </a:p>
          <a:p>
            <a:r>
              <a:rPr lang="fi-FI" sz="2200"/>
              <a:t>Lasta koskee sijaishuollon aikana samat oikeudet kuin ketä tahansa muutakin ikätoveriaan</a:t>
            </a:r>
          </a:p>
          <a:p>
            <a:r>
              <a:rPr lang="fi-FI" sz="2200"/>
              <a:t>Välttämättömissä tilanteissa tietyin edellytyksin laitoksen työntekijällä on oikeus rajoittaa esim. Liikkumavapautta, yhteydenpitoa ja aineiden/esineiden hallussapitoa.</a:t>
            </a:r>
          </a:p>
          <a:p>
            <a:r>
              <a:rPr lang="fi-FI" sz="2200"/>
              <a:t>Lapselle maksetaan käyttövaroja, yli 15 v noin 50e/kk, alle 15 v. yksilöllisen tarpeen mukaan</a:t>
            </a:r>
          </a:p>
          <a:p>
            <a:endParaRPr lang="fi-FI" dirty="0"/>
          </a:p>
        </p:txBody>
      </p:sp>
    </p:spTree>
    <p:extLst>
      <p:ext uri="{BB962C8B-B14F-4D97-AF65-F5344CB8AC3E}">
        <p14:creationId xmlns:p14="http://schemas.microsoft.com/office/powerpoint/2010/main" val="2779978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82BDDC-58BD-427B-9A34-E427DA6ABB1F}"/>
              </a:ext>
            </a:extLst>
          </p:cNvPr>
          <p:cNvSpPr>
            <a:spLocks noGrp="1"/>
          </p:cNvSpPr>
          <p:nvPr>
            <p:ph type="title"/>
          </p:nvPr>
        </p:nvSpPr>
        <p:spPr/>
        <p:txBody>
          <a:bodyPr/>
          <a:lstStyle/>
          <a:p>
            <a:r>
              <a:rPr lang="fi-FI"/>
              <a:t>Jälkihuolto</a:t>
            </a:r>
          </a:p>
        </p:txBody>
      </p:sp>
      <p:sp>
        <p:nvSpPr>
          <p:cNvPr id="3" name="Sisällön paikkamerkki 2">
            <a:extLst>
              <a:ext uri="{FF2B5EF4-FFF2-40B4-BE49-F238E27FC236}">
                <a16:creationId xmlns:a16="http://schemas.microsoft.com/office/drawing/2014/main" id="{E4E0FD12-9E04-4E86-8E32-84735BB17E78}"/>
              </a:ext>
            </a:extLst>
          </p:cNvPr>
          <p:cNvSpPr>
            <a:spLocks noGrp="1"/>
          </p:cNvSpPr>
          <p:nvPr>
            <p:ph idx="1"/>
          </p:nvPr>
        </p:nvSpPr>
        <p:spPr>
          <a:xfrm>
            <a:off x="1503941" y="1600200"/>
            <a:ext cx="10076872" cy="4506097"/>
          </a:xfrm>
        </p:spPr>
        <p:txBody>
          <a:bodyPr vert="horz" lIns="91440" tIns="45720" rIns="91440" bIns="45720" rtlCol="0" anchor="t">
            <a:normAutofit lnSpcReduction="10000"/>
          </a:bodyPr>
          <a:lstStyle/>
          <a:p>
            <a:r>
              <a:rPr lang="fi-FI" sz="2200"/>
              <a:t>Sijaishuollossa olleelle lapselle on järjestettävä jälkihuolto</a:t>
            </a:r>
          </a:p>
          <a:p>
            <a:r>
              <a:rPr lang="fi-FI" sz="2200"/>
              <a:t>Jälkihuoltoon on oikeus myös lapsella, jonka avohuollon sijoitus on kestänyt yhtäjaksoisesti vähintään puoli vuotta -&gt; jälkihuoltoa voi siis saada myös alaikäinen</a:t>
            </a:r>
          </a:p>
          <a:p>
            <a:r>
              <a:rPr lang="fi-FI" sz="2200"/>
              <a:t>Jälkihuolto päättyy, kun lapsi täyttää 25 vuotta</a:t>
            </a:r>
          </a:p>
          <a:p>
            <a:r>
              <a:rPr lang="fi-FI" sz="2200">
                <a:ea typeface="+mn-lt"/>
                <a:cs typeface="+mn-lt"/>
              </a:rPr>
              <a:t>Jälkihuolto turvaa lapselle tai nuorelle tukea asumisen, koulutuksen, sosiaalisen ja psyykkisen toimintakyvyn, terveydenhuollon sekä toimeentulon suhteen</a:t>
            </a:r>
          </a:p>
          <a:p>
            <a:r>
              <a:rPr lang="fi-FI" sz="2200">
                <a:ea typeface="+mn-lt"/>
                <a:cs typeface="+mn-lt"/>
              </a:rPr>
              <a:t>Jälkihuollon tuki perustuu aina lapsen tai nuoren yksilölliseen tarpeeseen</a:t>
            </a:r>
          </a:p>
          <a:p>
            <a:r>
              <a:rPr lang="fi-FI" sz="2200">
                <a:ea typeface="+mn-lt"/>
                <a:cs typeface="+mn-lt"/>
              </a:rPr>
              <a:t>Jälkihuollon toteuttamisen perustana toimii yksilöllinen jälkihuollon asiakassuunnitelma, jota tarkistetaan säännöllisesti. (thl)</a:t>
            </a:r>
            <a:endParaRPr lang="fi-FI" sz="2200"/>
          </a:p>
        </p:txBody>
      </p:sp>
    </p:spTree>
    <p:extLst>
      <p:ext uri="{BB962C8B-B14F-4D97-AF65-F5344CB8AC3E}">
        <p14:creationId xmlns:p14="http://schemas.microsoft.com/office/powerpoint/2010/main" val="18651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BB2535-29E4-44B9-A188-DDEBBC187727}"/>
              </a:ext>
            </a:extLst>
          </p:cNvPr>
          <p:cNvSpPr>
            <a:spLocks noGrp="1"/>
          </p:cNvSpPr>
          <p:nvPr>
            <p:ph type="title"/>
          </p:nvPr>
        </p:nvSpPr>
        <p:spPr>
          <a:xfrm>
            <a:off x="2208213" y="304800"/>
            <a:ext cx="9372600" cy="888689"/>
          </a:xfrm>
        </p:spPr>
        <p:txBody>
          <a:bodyPr/>
          <a:lstStyle/>
          <a:p>
            <a:r>
              <a:rPr lang="fi-FI"/>
              <a:t>Jälkihuollon palveluja</a:t>
            </a:r>
          </a:p>
        </p:txBody>
      </p:sp>
      <p:sp>
        <p:nvSpPr>
          <p:cNvPr id="3" name="Sisällön paikkamerkki 2">
            <a:extLst>
              <a:ext uri="{FF2B5EF4-FFF2-40B4-BE49-F238E27FC236}">
                <a16:creationId xmlns:a16="http://schemas.microsoft.com/office/drawing/2014/main" id="{A8CAC4C4-D5BB-4047-8066-647B79DA4935}"/>
              </a:ext>
            </a:extLst>
          </p:cNvPr>
          <p:cNvSpPr>
            <a:spLocks noGrp="1"/>
          </p:cNvSpPr>
          <p:nvPr>
            <p:ph idx="1"/>
          </p:nvPr>
        </p:nvSpPr>
        <p:spPr>
          <a:xfrm>
            <a:off x="2208213" y="953655"/>
            <a:ext cx="9880600" cy="5604162"/>
          </a:xfrm>
        </p:spPr>
        <p:txBody>
          <a:bodyPr vert="horz" lIns="91440" tIns="45720" rIns="91440" bIns="45720" rtlCol="0" anchor="t">
            <a:normAutofit/>
          </a:bodyPr>
          <a:lstStyle/>
          <a:p>
            <a:pPr marL="45720" indent="0">
              <a:buNone/>
            </a:pPr>
            <a:endParaRPr lang="fi-FI" dirty="0"/>
          </a:p>
          <a:p>
            <a:pPr>
              <a:lnSpc>
                <a:spcPct val="120000"/>
              </a:lnSpc>
              <a:spcBef>
                <a:spcPts val="600"/>
              </a:spcBef>
            </a:pPr>
            <a:r>
              <a:rPr lang="fi-FI" dirty="0">
                <a:ea typeface="+mn-lt"/>
                <a:cs typeface="+mn-lt"/>
              </a:rPr>
              <a:t>Psykososiaalisen tuen antaminen: ohjausta ja neuvontaa, esim. arjessa selviytymisen ja itsenäisen elämän taitoihin, yhteiskunnan palveluihin ohjaamista</a:t>
            </a:r>
            <a:endParaRPr lang="fi-FI" dirty="0"/>
          </a:p>
          <a:p>
            <a:pPr>
              <a:lnSpc>
                <a:spcPct val="120000"/>
              </a:lnSpc>
              <a:spcBef>
                <a:spcPts val="600"/>
              </a:spcBef>
            </a:pPr>
            <a:r>
              <a:rPr lang="fi-FI" dirty="0">
                <a:ea typeface="+mn-lt"/>
                <a:cs typeface="+mn-lt"/>
              </a:rPr>
              <a:t>Apua omien voimavarojen löytämiseksi ja tulevaisuuden suunnitteluun, asunnon hankkimiseksi</a:t>
            </a:r>
            <a:endParaRPr lang="fi-FI" dirty="0"/>
          </a:p>
          <a:p>
            <a:pPr>
              <a:lnSpc>
                <a:spcPct val="120000"/>
              </a:lnSpc>
              <a:spcBef>
                <a:spcPts val="600"/>
              </a:spcBef>
            </a:pPr>
            <a:r>
              <a:rPr lang="fi-FI" dirty="0">
                <a:ea typeface="+mn-lt"/>
                <a:cs typeface="+mn-lt"/>
              </a:rPr>
              <a:t>Tukea koulunkäynnin ja opintojen aloittamiseen ja niissä suoriutumiseen, työllistymiseen ja harjoitteluun, harrastuksiin</a:t>
            </a:r>
            <a:endParaRPr lang="fi-FI" dirty="0"/>
          </a:p>
          <a:p>
            <a:pPr>
              <a:lnSpc>
                <a:spcPct val="120000"/>
              </a:lnSpc>
              <a:spcBef>
                <a:spcPts val="600"/>
              </a:spcBef>
            </a:pPr>
            <a:r>
              <a:rPr lang="fi-FI" dirty="0">
                <a:ea typeface="+mn-lt"/>
                <a:cs typeface="+mn-lt"/>
              </a:rPr>
              <a:t>Loma- ja virkistysmahdollisuuksien tarjoaminen, mahdollisuus osallistua vertaistukiryhmään</a:t>
            </a:r>
            <a:endParaRPr lang="fi-FI" dirty="0"/>
          </a:p>
          <a:p>
            <a:pPr>
              <a:lnSpc>
                <a:spcPct val="120000"/>
              </a:lnSpc>
              <a:spcBef>
                <a:spcPts val="600"/>
              </a:spcBef>
            </a:pPr>
            <a:r>
              <a:rPr lang="fi-FI" dirty="0">
                <a:ea typeface="+mn-lt"/>
                <a:cs typeface="+mn-lt"/>
              </a:rPr>
              <a:t>Taloudellista tukea asumiseen, koulutukseen ja muihin itsenäistymiseen liittyviin menoihin, sekä ohjausta suunnitelmalliseen rahankäyttöön</a:t>
            </a:r>
            <a:endParaRPr lang="fi-FI" dirty="0"/>
          </a:p>
          <a:p>
            <a:pPr>
              <a:lnSpc>
                <a:spcPct val="120000"/>
              </a:lnSpc>
              <a:spcBef>
                <a:spcPts val="600"/>
              </a:spcBef>
            </a:pPr>
            <a:r>
              <a:rPr lang="fi-FI" dirty="0">
                <a:ea typeface="+mn-lt"/>
                <a:cs typeface="+mn-lt"/>
              </a:rPr>
              <a:t>Mahdollisuus vanhempien tai muiden kasvatuksesta vastaavien henkilöiden säännölliseen tukeen sijoituksen jälkeisessä kotiuttamistilanteessa.</a:t>
            </a:r>
            <a:endParaRPr lang="fi-FI" dirty="0"/>
          </a:p>
          <a:p>
            <a:pPr>
              <a:lnSpc>
                <a:spcPct val="120000"/>
              </a:lnSpc>
              <a:spcBef>
                <a:spcPts val="0"/>
              </a:spcBef>
            </a:pPr>
            <a:endParaRPr lang="fi-FI" dirty="0"/>
          </a:p>
        </p:txBody>
      </p:sp>
    </p:spTree>
    <p:extLst>
      <p:ext uri="{BB962C8B-B14F-4D97-AF65-F5344CB8AC3E}">
        <p14:creationId xmlns:p14="http://schemas.microsoft.com/office/powerpoint/2010/main" val="1073472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38AF763-86BE-4EAB-93A8-925C04CA1774}"/>
              </a:ext>
            </a:extLst>
          </p:cNvPr>
          <p:cNvSpPr>
            <a:spLocks noGrp="1"/>
          </p:cNvSpPr>
          <p:nvPr>
            <p:ph type="title"/>
          </p:nvPr>
        </p:nvSpPr>
        <p:spPr/>
        <p:txBody>
          <a:bodyPr/>
          <a:lstStyle/>
          <a:p>
            <a:r>
              <a:rPr lang="fi-FI"/>
              <a:t>Itsenäistymisvarat</a:t>
            </a:r>
          </a:p>
        </p:txBody>
      </p:sp>
      <p:sp>
        <p:nvSpPr>
          <p:cNvPr id="3" name="Sisällön paikkamerkki 2">
            <a:extLst>
              <a:ext uri="{FF2B5EF4-FFF2-40B4-BE49-F238E27FC236}">
                <a16:creationId xmlns:a16="http://schemas.microsoft.com/office/drawing/2014/main" id="{A9AFC3E5-6063-41E2-AF60-82640C828D5A}"/>
              </a:ext>
            </a:extLst>
          </p:cNvPr>
          <p:cNvSpPr>
            <a:spLocks noGrp="1"/>
          </p:cNvSpPr>
          <p:nvPr>
            <p:ph idx="1"/>
          </p:nvPr>
        </p:nvSpPr>
        <p:spPr>
          <a:xfrm>
            <a:off x="2208213" y="1981200"/>
            <a:ext cx="9372600" cy="3733800"/>
          </a:xfrm>
        </p:spPr>
        <p:txBody>
          <a:bodyPr vert="horz" lIns="91440" tIns="45720" rIns="91440" bIns="45720" rtlCol="0" anchor="t">
            <a:normAutofit/>
          </a:bodyPr>
          <a:lstStyle/>
          <a:p>
            <a:r>
              <a:rPr lang="fi-FI">
                <a:ea typeface="+mn-lt"/>
                <a:cs typeface="+mn-lt"/>
              </a:rPr>
              <a:t>"</a:t>
            </a:r>
            <a:r>
              <a:rPr lang="fi-FI" i="1">
                <a:ea typeface="+mn-lt"/>
                <a:cs typeface="+mn-lt"/>
              </a:rPr>
              <a:t>Kun lapsi on sijoitettu kodin ulkopuolelle avohuollon tukitoimena, huostaanotettuna tai jälkihuoltona, hänen itsenäistymistään varten täytyy kalenterikuukausittain varata määrä, joka vastaa vähintään 40 prosenttia hänen sosiaali- ja terveydenhuollon asiakasmaksuista annetun lain 14 §:ssä tarkoitetuista tuloistaan, korvauksistaan tai saamisistaan."</a:t>
            </a:r>
          </a:p>
          <a:p>
            <a:pPr marL="45720" indent="0">
              <a:buNone/>
            </a:pPr>
            <a:endParaRPr lang="fi-FI" dirty="0"/>
          </a:p>
          <a:p>
            <a:r>
              <a:rPr lang="fi-FI" i="1">
                <a:ea typeface="+mn-lt"/>
                <a:cs typeface="+mn-lt"/>
              </a:rPr>
              <a:t>"Jos lapsella tai nuorella ei ole edellä mainittuja tuloja, korvauksia tai saamisia, tai jos ne ovat riittämättömät, sosiaalihuollosta vastaavan toimielimen on tuettava sijoituksen päättyessä itsenäistymässä olevaa nuorta asumiseen, koulutukseen ja muuhun itsenäistymiseen liittyvissä menoissa tarpeellisilla itsenäistymisvaroilla."</a:t>
            </a:r>
            <a:endParaRPr lang="fi-FI" i="1"/>
          </a:p>
        </p:txBody>
      </p:sp>
    </p:spTree>
    <p:extLst>
      <p:ext uri="{BB962C8B-B14F-4D97-AF65-F5344CB8AC3E}">
        <p14:creationId xmlns:p14="http://schemas.microsoft.com/office/powerpoint/2010/main" val="41044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B3B1BC7-92F7-498E-85D2-40FC062992A5}"/>
              </a:ext>
            </a:extLst>
          </p:cNvPr>
          <p:cNvSpPr>
            <a:spLocks noGrp="1"/>
          </p:cNvSpPr>
          <p:nvPr>
            <p:ph type="title"/>
          </p:nvPr>
        </p:nvSpPr>
        <p:spPr/>
        <p:txBody>
          <a:bodyPr/>
          <a:lstStyle/>
          <a:p>
            <a:r>
              <a:rPr lang="fi-FI" dirty="0"/>
              <a:t>Lastensuojeluprosessissa olevan lapsen </a:t>
            </a:r>
            <a:r>
              <a:rPr lang="fi-FI"/>
              <a:t>kohtaaminen</a:t>
            </a:r>
            <a:endParaRPr lang="fi-FI" dirty="0"/>
          </a:p>
        </p:txBody>
      </p:sp>
      <p:sp>
        <p:nvSpPr>
          <p:cNvPr id="3" name="Sisällön paikkamerkki 2">
            <a:extLst>
              <a:ext uri="{FF2B5EF4-FFF2-40B4-BE49-F238E27FC236}">
                <a16:creationId xmlns:a16="http://schemas.microsoft.com/office/drawing/2014/main" id="{2D2B0AD2-0BFD-43BE-AFCB-B82683FA5C8B}"/>
              </a:ext>
            </a:extLst>
          </p:cNvPr>
          <p:cNvSpPr>
            <a:spLocks noGrp="1"/>
          </p:cNvSpPr>
          <p:nvPr>
            <p:ph idx="1"/>
          </p:nvPr>
        </p:nvSpPr>
        <p:spPr>
          <a:xfrm>
            <a:off x="2208213" y="2050472"/>
            <a:ext cx="9372600" cy="4495799"/>
          </a:xfrm>
        </p:spPr>
        <p:txBody>
          <a:bodyPr vert="horz" lIns="91440" tIns="45720" rIns="91440" bIns="45720" rtlCol="0" anchor="t">
            <a:normAutofit/>
          </a:bodyPr>
          <a:lstStyle/>
          <a:p>
            <a:r>
              <a:rPr lang="fi-FI" sz="2200">
                <a:ea typeface="+mn-lt"/>
                <a:cs typeface="+mn-lt"/>
              </a:rPr>
              <a:t>Suhtaudu lapseen kunnioittavasti ja arvostaen. Osoita olevasi kiinnostunut hänestä ja hänen kokemuksistaan. Ole aito.</a:t>
            </a:r>
            <a:endParaRPr lang="fi-FI" sz="2200" dirty="0"/>
          </a:p>
          <a:p>
            <a:r>
              <a:rPr lang="fi-FI" sz="2200">
                <a:ea typeface="+mn-lt"/>
                <a:cs typeface="+mn-lt"/>
              </a:rPr>
              <a:t>Puhu lapsen kehitystasoon sopivalla kielellä ja tarkista onko lapsi ymmärtänyt mitä hänelle kerrot.</a:t>
            </a:r>
            <a:endParaRPr lang="fi-FI" sz="2200" dirty="0"/>
          </a:p>
          <a:p>
            <a:r>
              <a:rPr lang="fi-FI" sz="2200">
                <a:ea typeface="+mn-lt"/>
                <a:cs typeface="+mn-lt"/>
              </a:rPr>
              <a:t>Voit kysyä rohkeasti vaikeistakin asioista. Kysymällä annat lapselle mahdollisuuden puhua. Kerro, että lapsen ei ole pakko vastata. </a:t>
            </a:r>
            <a:endParaRPr lang="fi-FI" sz="2200" dirty="0"/>
          </a:p>
          <a:p>
            <a:endParaRPr lang="fi-FI" sz="2200" dirty="0"/>
          </a:p>
          <a:p>
            <a:endParaRPr lang="fi-FI" dirty="0"/>
          </a:p>
        </p:txBody>
      </p:sp>
    </p:spTree>
    <p:extLst>
      <p:ext uri="{BB962C8B-B14F-4D97-AF65-F5344CB8AC3E}">
        <p14:creationId xmlns:p14="http://schemas.microsoft.com/office/powerpoint/2010/main" val="3866806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dirty="0"/>
              <a:t>AMMATTITAITOVAATIMUKSET</a:t>
            </a:r>
          </a:p>
        </p:txBody>
      </p:sp>
      <p:sp>
        <p:nvSpPr>
          <p:cNvPr id="3" name="Sisällön paikkamerkki 2"/>
          <p:cNvSpPr>
            <a:spLocks noGrp="1"/>
          </p:cNvSpPr>
          <p:nvPr>
            <p:ph idx="1"/>
          </p:nvPr>
        </p:nvSpPr>
        <p:spPr>
          <a:xfrm>
            <a:off x="2208213" y="2038927"/>
            <a:ext cx="8194964" cy="3676073"/>
          </a:xfrm>
        </p:spPr>
        <p:txBody>
          <a:bodyPr vert="horz" lIns="91440" tIns="45720" rIns="91440" bIns="45720" rtlCol="0" anchor="t">
            <a:normAutofit/>
          </a:bodyPr>
          <a:lstStyle/>
          <a:p>
            <a:pPr rtl="0"/>
            <a:r>
              <a:rPr lang="fi-FI" sz="2400" dirty="0"/>
              <a:t>K5: Opiskelija osaa tarvittaessa kohdata ja tukea nuorta, joka on osallisena lastensuojeluprosessissa ja hyödyntää tietoa lastensuojeluprosessista</a:t>
            </a:r>
          </a:p>
        </p:txBody>
      </p:sp>
    </p:spTree>
    <p:extLst>
      <p:ext uri="{BB962C8B-B14F-4D97-AF65-F5344CB8AC3E}">
        <p14:creationId xmlns:p14="http://schemas.microsoft.com/office/powerpoint/2010/main" val="2083928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B4E240-4888-45D2-92FF-92EAC64A3D9D}"/>
              </a:ext>
            </a:extLst>
          </p:cNvPr>
          <p:cNvSpPr>
            <a:spLocks noGrp="1"/>
          </p:cNvSpPr>
          <p:nvPr>
            <p:ph type="title"/>
          </p:nvPr>
        </p:nvSpPr>
        <p:spPr/>
        <p:txBody>
          <a:bodyPr/>
          <a:lstStyle/>
          <a:p>
            <a:r>
              <a:rPr lang="fi-FI"/>
              <a:t>Lapsen kohtaaminen...</a:t>
            </a:r>
          </a:p>
        </p:txBody>
      </p:sp>
      <p:sp>
        <p:nvSpPr>
          <p:cNvPr id="3" name="Sisällön paikkamerkki 2">
            <a:extLst>
              <a:ext uri="{FF2B5EF4-FFF2-40B4-BE49-F238E27FC236}">
                <a16:creationId xmlns:a16="http://schemas.microsoft.com/office/drawing/2014/main" id="{0D4F42CB-44D6-4F6B-B4EF-102E9B655BAC}"/>
              </a:ext>
            </a:extLst>
          </p:cNvPr>
          <p:cNvSpPr>
            <a:spLocks noGrp="1"/>
          </p:cNvSpPr>
          <p:nvPr>
            <p:ph idx="1"/>
          </p:nvPr>
        </p:nvSpPr>
        <p:spPr>
          <a:xfrm>
            <a:off x="2208213" y="1981200"/>
            <a:ext cx="9372600" cy="3733800"/>
          </a:xfrm>
        </p:spPr>
        <p:txBody>
          <a:bodyPr vert="horz" lIns="91440" tIns="45720" rIns="91440" bIns="45720" rtlCol="0" anchor="t">
            <a:normAutofit/>
          </a:bodyPr>
          <a:lstStyle/>
          <a:p>
            <a:r>
              <a:rPr lang="fi-FI" sz="2200">
                <a:ea typeface="+mn-lt"/>
                <a:cs typeface="+mn-lt"/>
              </a:rPr>
              <a:t>Tee tunnetyötä lapsen kanssa. Anna hänen ilmaista tunteitaan äläkä selitä niitä pois. Nimeä tunteita lapsen kanssa.</a:t>
            </a:r>
          </a:p>
          <a:p>
            <a:r>
              <a:rPr lang="fi-FI" sz="2200">
                <a:ea typeface="+mn-lt"/>
                <a:cs typeface="+mn-lt"/>
              </a:rPr>
              <a:t>Anna lapsen itse kertoa omista kokemuksistaan ja valinnoistaan. Älä tulkitse lapsen kertomaa, vaan anna hänen perustella itse.</a:t>
            </a:r>
          </a:p>
          <a:p>
            <a:r>
              <a:rPr lang="fi-FI" sz="2200">
                <a:ea typeface="+mn-lt"/>
                <a:cs typeface="+mn-lt"/>
              </a:rPr>
              <a:t>Älä petä lapsen luottamusta. Pidä se minkä lupaat, äläkä lupaa sellaista mitä et voi pitää.</a:t>
            </a:r>
          </a:p>
          <a:p>
            <a:r>
              <a:rPr lang="fi-FI" sz="2200">
                <a:ea typeface="+mn-lt"/>
                <a:cs typeface="+mn-lt"/>
              </a:rPr>
              <a:t>Jos joudut toimimaan vastoin lapsen toivetta, selitä aina mitä aiot tehdä, kenelle puhut asiasta ja miksi. Älä toimi lapsen selän takana, hänen tietämättään.</a:t>
            </a:r>
          </a:p>
          <a:p>
            <a:endParaRPr lang="fi-FI" sz="2200" dirty="0"/>
          </a:p>
        </p:txBody>
      </p:sp>
    </p:spTree>
    <p:extLst>
      <p:ext uri="{BB962C8B-B14F-4D97-AF65-F5344CB8AC3E}">
        <p14:creationId xmlns:p14="http://schemas.microsoft.com/office/powerpoint/2010/main" val="2576532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987BB5-3BE8-4AA0-B0AD-61E6240EF661}"/>
              </a:ext>
            </a:extLst>
          </p:cNvPr>
          <p:cNvSpPr>
            <a:spLocks noGrp="1"/>
          </p:cNvSpPr>
          <p:nvPr>
            <p:ph type="title"/>
          </p:nvPr>
        </p:nvSpPr>
        <p:spPr/>
        <p:txBody>
          <a:bodyPr/>
          <a:lstStyle/>
          <a:p>
            <a:r>
              <a:rPr lang="fi-FI"/>
              <a:t>Tehtävä</a:t>
            </a:r>
          </a:p>
        </p:txBody>
      </p:sp>
      <p:sp>
        <p:nvSpPr>
          <p:cNvPr id="3" name="Sisällön paikkamerkki 2">
            <a:extLst>
              <a:ext uri="{FF2B5EF4-FFF2-40B4-BE49-F238E27FC236}">
                <a16:creationId xmlns:a16="http://schemas.microsoft.com/office/drawing/2014/main" id="{82D6C0D9-05F3-40D1-9795-0B44F4A0F5DE}"/>
              </a:ext>
            </a:extLst>
          </p:cNvPr>
          <p:cNvSpPr>
            <a:spLocks noGrp="1"/>
          </p:cNvSpPr>
          <p:nvPr>
            <p:ph idx="1"/>
          </p:nvPr>
        </p:nvSpPr>
        <p:spPr/>
        <p:txBody>
          <a:bodyPr vert="horz" lIns="91440" tIns="45720" rIns="91440" bIns="45720" rtlCol="0" anchor="t">
            <a:normAutofit lnSpcReduction="10000"/>
          </a:bodyPr>
          <a:lstStyle/>
          <a:p>
            <a:r>
              <a:rPr lang="fi-FI"/>
              <a:t>Tutustu THL:n sivulla lastensuojelun erityispiirteisiin </a:t>
            </a:r>
            <a:r>
              <a:rPr lang="fi-FI" dirty="0">
                <a:ea typeface="+mn-lt"/>
                <a:cs typeface="+mn-lt"/>
                <a:hlinkClick r:id="rId2"/>
              </a:rPr>
              <a:t>Erityiskysymykset - Lastensuojelun käsikirja - THL</a:t>
            </a:r>
            <a:endParaRPr lang="fi-FI">
              <a:ea typeface="+mn-lt"/>
              <a:cs typeface="+mn-lt"/>
            </a:endParaRPr>
          </a:p>
          <a:p>
            <a:r>
              <a:rPr lang="fi-FI"/>
              <a:t>Tee aiheesta lyhyt yhteenveto</a:t>
            </a:r>
            <a:endParaRPr lang="fi-FI" dirty="0"/>
          </a:p>
          <a:p>
            <a:r>
              <a:rPr lang="fi-FI"/>
              <a:t>Tarkastele mahdollisuuksien mukaan aihetta sellaisen työntekijän näkökulmasta, joka ei suoraan työskentele lastensuojelussa</a:t>
            </a:r>
          </a:p>
          <a:p>
            <a:pPr lvl="1"/>
            <a:r>
              <a:rPr lang="fi-FI"/>
              <a:t>Kehitysvammaisuus</a:t>
            </a:r>
          </a:p>
          <a:p>
            <a:pPr lvl="1"/>
            <a:r>
              <a:rPr lang="fi-FI"/>
              <a:t>Lastensuojelu ja kriisityö</a:t>
            </a:r>
          </a:p>
          <a:p>
            <a:pPr lvl="1"/>
            <a:r>
              <a:rPr lang="fi-FI"/>
              <a:t>Maahanmuuttajat ls:n asiakkaina</a:t>
            </a:r>
          </a:p>
          <a:p>
            <a:pPr lvl="1"/>
            <a:r>
              <a:rPr lang="fi-FI"/>
              <a:t>Ls ja eron jälkeinen vainoaminen</a:t>
            </a:r>
            <a:endParaRPr lang="fi-FI" dirty="0"/>
          </a:p>
          <a:p>
            <a:pPr lvl="1"/>
            <a:r>
              <a:rPr lang="fi-FI"/>
              <a:t>Sateenkaari-ihmisten kohtaaminen lastensuojelussa</a:t>
            </a:r>
          </a:p>
          <a:p>
            <a:pPr lvl="1"/>
            <a:r>
              <a:rPr lang="fi-FI"/>
              <a:t>Taistelualueelta palaavien lasten pitkäkestoinen tuki</a:t>
            </a:r>
            <a:endParaRPr lang="fi-FI" dirty="0"/>
          </a:p>
        </p:txBody>
      </p:sp>
    </p:spTree>
    <p:extLst>
      <p:ext uri="{BB962C8B-B14F-4D97-AF65-F5344CB8AC3E}">
        <p14:creationId xmlns:p14="http://schemas.microsoft.com/office/powerpoint/2010/main" val="4059682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Lähteet</a:t>
            </a:r>
          </a:p>
        </p:txBody>
      </p:sp>
      <p:sp>
        <p:nvSpPr>
          <p:cNvPr id="3" name="Sisällön paikkamerkki 2"/>
          <p:cNvSpPr>
            <a:spLocks noGrp="1"/>
          </p:cNvSpPr>
          <p:nvPr>
            <p:ph idx="1"/>
          </p:nvPr>
        </p:nvSpPr>
        <p:spPr/>
        <p:txBody>
          <a:bodyPr vert="horz" lIns="91440" tIns="45720" rIns="91440" bIns="45720" rtlCol="0" anchor="t">
            <a:normAutofit/>
          </a:bodyPr>
          <a:lstStyle/>
          <a:p>
            <a:r>
              <a:rPr lang="fi-FI" dirty="0"/>
              <a:t>Saastamoinen, K. 2017. </a:t>
            </a:r>
            <a:r>
              <a:rPr lang="fi-FI" dirty="0">
                <a:hlinkClick r:id="rId2"/>
              </a:rPr>
              <a:t>https://www.eskoo.fi/wp-content/uploads/2020/02/lastensuojelulaki-ja-arjen-kohtaaminen-kati-saastamoinen.pdf</a:t>
            </a:r>
            <a:r>
              <a:rPr lang="fi-FI" dirty="0"/>
              <a:t> </a:t>
            </a:r>
          </a:p>
          <a:p>
            <a:r>
              <a:rPr lang="fi-FI" dirty="0"/>
              <a:t>Sijaisperheiden kaveritoiminta. </a:t>
            </a:r>
            <a:r>
              <a:rPr lang="fi-FI" dirty="0">
                <a:hlinkClick r:id="rId3"/>
              </a:rPr>
              <a:t>https://slideplayer.fi/slide/11846154/</a:t>
            </a:r>
            <a:r>
              <a:rPr lang="fi-FI" dirty="0"/>
              <a:t> </a:t>
            </a:r>
          </a:p>
          <a:p>
            <a:r>
              <a:rPr lang="fi-FI"/>
              <a:t>Lastensuojelulaki 417/2007</a:t>
            </a:r>
          </a:p>
          <a:p>
            <a:r>
              <a:rPr lang="fi-FI"/>
              <a:t>THL- Lastensuojelun käsikirja</a:t>
            </a:r>
            <a:endParaRPr lang="fi-FI" dirty="0"/>
          </a:p>
        </p:txBody>
      </p:sp>
    </p:spTree>
    <p:extLst>
      <p:ext uri="{BB962C8B-B14F-4D97-AF65-F5344CB8AC3E}">
        <p14:creationId xmlns:p14="http://schemas.microsoft.com/office/powerpoint/2010/main" val="3871041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Lastensuojelulaki 417/2007 2§</a:t>
            </a:r>
          </a:p>
        </p:txBody>
      </p:sp>
      <p:sp>
        <p:nvSpPr>
          <p:cNvPr id="3" name="Sisällön paikkamerkki 2"/>
          <p:cNvSpPr>
            <a:spLocks noGrp="1"/>
          </p:cNvSpPr>
          <p:nvPr>
            <p:ph idx="1"/>
          </p:nvPr>
        </p:nvSpPr>
        <p:spPr/>
        <p:txBody>
          <a:bodyPr/>
          <a:lstStyle/>
          <a:p>
            <a:pPr marL="45720" indent="0">
              <a:buNone/>
            </a:pPr>
            <a:r>
              <a:rPr lang="fi-FI" i="1" dirty="0"/>
              <a:t>Lapsen vanhemmilla ja muilla huoltajilla on ensisijainen vastuu lapsen hyvinvoinnista. Lapsen vanhemman ja muun huoltajan tulee turvata lapselle tasapainoinen kehitys ja hyvinvointi siten kuin lapsen huollosta ja tapaamisoikeudesta annetussa laissa säädetään. </a:t>
            </a:r>
          </a:p>
          <a:p>
            <a:pPr marL="45720" indent="0">
              <a:buNone/>
            </a:pPr>
            <a:r>
              <a:rPr lang="fi-FI" i="1" dirty="0"/>
              <a:t>Lasten ja perheiden kanssa toimivien viranomaisten on tuettava vanhempia ja huoltajia heidän kasvatustehtävässään ja pyrittävä tarjoamaan perheelle tarpeellista apua riittävän varhain sekä ohjattava lapsi ja perhe tarvittaessa lastensuojelun piiriin. </a:t>
            </a:r>
          </a:p>
          <a:p>
            <a:pPr marL="45720" indent="0">
              <a:buNone/>
            </a:pPr>
            <a:r>
              <a:rPr lang="fi-FI" i="1" dirty="0"/>
              <a:t>Lastensuojelun on tuettava vanhempia, huoltajia ja muita lapsen hoidosta ja kasvatuksesta vastaavia henkilöitä lapsen kasvatuksessa ja huolenpidossa järjestämällä tarvittavia palveluja ja tukitoimia. Jäljempänä tässä laissa säädetyin edellytyksin lapsi voidaan sijoittaa kodin ulkopuolelle tai ryhtyä muihin toimenpiteisiin lapsen hoidon ja huollon järjestämiseksi. </a:t>
            </a:r>
          </a:p>
        </p:txBody>
      </p:sp>
    </p:spTree>
    <p:extLst>
      <p:ext uri="{BB962C8B-B14F-4D97-AF65-F5344CB8AC3E}">
        <p14:creationId xmlns:p14="http://schemas.microsoft.com/office/powerpoint/2010/main" val="3221671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3B57E3-E298-494D-9068-F27412970465}"/>
              </a:ext>
            </a:extLst>
          </p:cNvPr>
          <p:cNvSpPr>
            <a:spLocks noGrp="1"/>
          </p:cNvSpPr>
          <p:nvPr>
            <p:ph type="title"/>
          </p:nvPr>
        </p:nvSpPr>
        <p:spPr/>
        <p:txBody>
          <a:bodyPr/>
          <a:lstStyle/>
          <a:p>
            <a:r>
              <a:rPr lang="fi-FI" dirty="0"/>
              <a:t>Työntekijän asema lapsen tukemisessa</a:t>
            </a:r>
          </a:p>
        </p:txBody>
      </p:sp>
      <p:sp>
        <p:nvSpPr>
          <p:cNvPr id="3" name="Sisällön paikkamerkki 2">
            <a:extLst>
              <a:ext uri="{FF2B5EF4-FFF2-40B4-BE49-F238E27FC236}">
                <a16:creationId xmlns:a16="http://schemas.microsoft.com/office/drawing/2014/main" id="{8C2BB9A8-F46B-4665-BDA3-201E6D6EE32E}"/>
              </a:ext>
            </a:extLst>
          </p:cNvPr>
          <p:cNvSpPr>
            <a:spLocks noGrp="1"/>
          </p:cNvSpPr>
          <p:nvPr>
            <p:ph idx="1"/>
          </p:nvPr>
        </p:nvSpPr>
        <p:spPr>
          <a:xfrm>
            <a:off x="2208213" y="2032686"/>
            <a:ext cx="9372600" cy="3682314"/>
          </a:xfrm>
        </p:spPr>
        <p:txBody>
          <a:bodyPr vert="horz" lIns="91440" tIns="45720" rIns="91440" bIns="45720" rtlCol="0" anchor="t">
            <a:normAutofit/>
          </a:bodyPr>
          <a:lstStyle/>
          <a:p>
            <a:r>
              <a:rPr lang="fi-FI" sz="2200" dirty="0"/>
              <a:t>Lastensuojelun ulkopuolinen työntekijä ei välttämättä ole tietoinen lapsen lastensuojelun asiakkuudesta</a:t>
            </a:r>
          </a:p>
          <a:p>
            <a:r>
              <a:rPr lang="fi-FI" sz="2200" dirty="0"/>
              <a:t>Lapsi/huoltaja voi halutessaan kertoa asiakkuudesta</a:t>
            </a:r>
          </a:p>
          <a:p>
            <a:r>
              <a:rPr lang="fi-FI" sz="2200" dirty="0"/>
              <a:t>On tärkeä tuntea </a:t>
            </a:r>
            <a:r>
              <a:rPr lang="fi-FI" sz="2200" dirty="0" err="1"/>
              <a:t>ls</a:t>
            </a:r>
            <a:r>
              <a:rPr lang="fi-FI" sz="2200" dirty="0"/>
              <a:t>-prosessia ja lapsen asemaa prosessissa</a:t>
            </a:r>
          </a:p>
          <a:p>
            <a:r>
              <a:rPr lang="fi-FI" sz="2200" dirty="0"/>
              <a:t>Työntekijällä on velvollisuus kertoa lapselle hänen oikeuksistaan </a:t>
            </a:r>
          </a:p>
          <a:p>
            <a:r>
              <a:rPr lang="fi-FI" sz="2200" dirty="0"/>
              <a:t>Tarvittaessa tuki tilanteissa, joissa esim. lapsen oikeuksia on laiminlyöty</a:t>
            </a:r>
          </a:p>
        </p:txBody>
      </p:sp>
    </p:spTree>
    <p:extLst>
      <p:ext uri="{BB962C8B-B14F-4D97-AF65-F5344CB8AC3E}">
        <p14:creationId xmlns:p14="http://schemas.microsoft.com/office/powerpoint/2010/main" val="3891592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Lapsen asian </a:t>
            </a:r>
            <a:r>
              <a:rPr lang="fi-FI" dirty="0" err="1"/>
              <a:t>vireilletulo</a:t>
            </a:r>
            <a:endParaRPr lang="fi-FI" dirty="0"/>
          </a:p>
        </p:txBody>
      </p:sp>
      <p:sp>
        <p:nvSpPr>
          <p:cNvPr id="3" name="Tekstin paikkamerkki 2"/>
          <p:cNvSpPr>
            <a:spLocks noGrp="1"/>
          </p:cNvSpPr>
          <p:nvPr>
            <p:ph type="body" idx="1"/>
          </p:nvPr>
        </p:nvSpPr>
        <p:spPr/>
        <p:txBody>
          <a:bodyPr/>
          <a:lstStyle/>
          <a:p>
            <a:r>
              <a:rPr lang="fi-FI" dirty="0"/>
              <a:t>Sosiaalihuoltolaki 34 §</a:t>
            </a:r>
          </a:p>
        </p:txBody>
      </p:sp>
      <p:sp>
        <p:nvSpPr>
          <p:cNvPr id="4" name="Sisällön paikkamerkki 3"/>
          <p:cNvSpPr>
            <a:spLocks noGrp="1"/>
          </p:cNvSpPr>
          <p:nvPr>
            <p:ph sz="half" idx="2"/>
          </p:nvPr>
        </p:nvSpPr>
        <p:spPr/>
        <p:txBody>
          <a:bodyPr/>
          <a:lstStyle/>
          <a:p>
            <a:r>
              <a:rPr lang="fi-FI" dirty="0"/>
              <a:t>Sosiaalihuoltoasia tulee vireille hakemuksesta tai kun kunnan sosiaalihuollon työntekijä on muutoin tehtävissään saanut tietää mahdollisesti sosiaalipalvelujen tarpeessa olevasta henkilöstä</a:t>
            </a:r>
          </a:p>
        </p:txBody>
      </p:sp>
      <p:sp>
        <p:nvSpPr>
          <p:cNvPr id="5" name="Tekstin paikkamerkki 4"/>
          <p:cNvSpPr>
            <a:spLocks noGrp="1"/>
          </p:cNvSpPr>
          <p:nvPr>
            <p:ph type="body" sz="quarter" idx="3"/>
          </p:nvPr>
        </p:nvSpPr>
        <p:spPr/>
        <p:txBody>
          <a:bodyPr/>
          <a:lstStyle/>
          <a:p>
            <a:r>
              <a:rPr lang="fi-FI" dirty="0"/>
              <a:t>Lastensuojelulaki 26 §</a:t>
            </a:r>
          </a:p>
        </p:txBody>
      </p:sp>
      <p:sp>
        <p:nvSpPr>
          <p:cNvPr id="6" name="Sisällön paikkamerkki 5"/>
          <p:cNvSpPr>
            <a:spLocks noGrp="1"/>
          </p:cNvSpPr>
          <p:nvPr>
            <p:ph sz="quarter" idx="4"/>
          </p:nvPr>
        </p:nvSpPr>
        <p:spPr/>
        <p:txBody>
          <a:bodyPr/>
          <a:lstStyle/>
          <a:p>
            <a:r>
              <a:rPr lang="fi-FI" dirty="0"/>
              <a:t>Lastensuojeluasia tulee vireille hakemuksesta tai kun sosiaalityöntekijä tai muu lastensuojelun työntekijä on saanut muutoin tietää mahdollisesta lastensuojelun tarpeessa olevasta lapsesta</a:t>
            </a:r>
          </a:p>
        </p:txBody>
      </p:sp>
    </p:spTree>
    <p:extLst>
      <p:ext uri="{BB962C8B-B14F-4D97-AF65-F5344CB8AC3E}">
        <p14:creationId xmlns:p14="http://schemas.microsoft.com/office/powerpoint/2010/main" val="39966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Palvelutarpeen arviointi</a:t>
            </a:r>
          </a:p>
        </p:txBody>
      </p:sp>
      <p:sp>
        <p:nvSpPr>
          <p:cNvPr id="3" name="Sisällön paikkamerkki 2"/>
          <p:cNvSpPr>
            <a:spLocks noGrp="1"/>
          </p:cNvSpPr>
          <p:nvPr>
            <p:ph idx="1"/>
          </p:nvPr>
        </p:nvSpPr>
        <p:spPr>
          <a:xfrm>
            <a:off x="1837511" y="1888524"/>
            <a:ext cx="9743302" cy="4114800"/>
          </a:xfrm>
        </p:spPr>
        <p:txBody>
          <a:bodyPr vert="horz" lIns="91440" tIns="45720" rIns="91440" bIns="45720" rtlCol="0" anchor="t">
            <a:normAutofit lnSpcReduction="10000"/>
          </a:bodyPr>
          <a:lstStyle/>
          <a:p>
            <a:r>
              <a:rPr lang="fi-FI" sz="2200" dirty="0"/>
              <a:t>Riippuen siitä, mitä kautta asia on laitettu vireille, palvelutarpeen arvioinnista</a:t>
            </a:r>
            <a:r>
              <a:rPr lang="fi-FI" dirty="0"/>
              <a:t> </a:t>
            </a:r>
            <a:r>
              <a:rPr lang="fi-FI" sz="2200" dirty="0"/>
              <a:t>säädetään sosiaalihuoltolaissa (36§) tai lastensuojelulaissa (26§)</a:t>
            </a:r>
          </a:p>
          <a:p>
            <a:r>
              <a:rPr lang="fi-FI" sz="2200" dirty="0"/>
              <a:t>Lapsella on oikeus saada palvelutarpeensa arvioitua, ellei se ole ilmeisen tarpeetonta</a:t>
            </a:r>
          </a:p>
          <a:p>
            <a:r>
              <a:rPr lang="fi-FI" sz="2200" dirty="0"/>
              <a:t>Palvelutarpeen arviointi on aloitettava viimeistään seitsemäntenä arkipäivänä sen jälkeen, kun yhteydenotto viranomaiselle on tullut</a:t>
            </a:r>
          </a:p>
          <a:p>
            <a:r>
              <a:rPr lang="fi-FI" sz="2200" dirty="0"/>
              <a:t>Arviointi on valmistuttava viimeistään kolmen kuukauden kuluttua vireille tulosta</a:t>
            </a:r>
          </a:p>
          <a:p>
            <a:r>
              <a:rPr lang="fi-FI" sz="2200" dirty="0"/>
              <a:t>Palvelutarpeen arvioinnin yhteydessä selvitetään lastensuojelun tarve, ellei se ole ilmeisen välttämätöntä</a:t>
            </a:r>
          </a:p>
        </p:txBody>
      </p:sp>
    </p:spTree>
    <p:extLst>
      <p:ext uri="{BB962C8B-B14F-4D97-AF65-F5344CB8AC3E}">
        <p14:creationId xmlns:p14="http://schemas.microsoft.com/office/powerpoint/2010/main" val="4033423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1219200" y="194806"/>
            <a:ext cx="8735833" cy="6551875"/>
          </a:xfrm>
          <a:prstGeom prst="rect">
            <a:avLst/>
          </a:prstGeom>
        </p:spPr>
      </p:pic>
      <p:sp>
        <p:nvSpPr>
          <p:cNvPr id="3" name="Suorakulmio 2">
            <a:extLst>
              <a:ext uri="{FF2B5EF4-FFF2-40B4-BE49-F238E27FC236}">
                <a16:creationId xmlns:a16="http://schemas.microsoft.com/office/drawing/2014/main" id="{F9FD672A-4C10-242D-0011-F44768C8508B}"/>
              </a:ext>
            </a:extLst>
          </p:cNvPr>
          <p:cNvSpPr/>
          <p:nvPr/>
        </p:nvSpPr>
        <p:spPr>
          <a:xfrm>
            <a:off x="8123068" y="1926453"/>
            <a:ext cx="772358" cy="88776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i-FI"/>
          </a:p>
        </p:txBody>
      </p:sp>
      <p:sp>
        <p:nvSpPr>
          <p:cNvPr id="4" name="Tekstiruutu 3">
            <a:extLst>
              <a:ext uri="{FF2B5EF4-FFF2-40B4-BE49-F238E27FC236}">
                <a16:creationId xmlns:a16="http://schemas.microsoft.com/office/drawing/2014/main" id="{0EC20559-5F8D-C13A-60CE-72D10C2BA286}"/>
              </a:ext>
            </a:extLst>
          </p:cNvPr>
          <p:cNvSpPr txBox="1"/>
          <p:nvPr/>
        </p:nvSpPr>
        <p:spPr>
          <a:xfrm>
            <a:off x="8078680" y="1952446"/>
            <a:ext cx="861133" cy="861774"/>
          </a:xfrm>
          <a:prstGeom prst="rect">
            <a:avLst/>
          </a:prstGeom>
          <a:noFill/>
        </p:spPr>
        <p:txBody>
          <a:bodyPr wrap="square" rtlCol="0">
            <a:spAutoFit/>
          </a:bodyPr>
          <a:lstStyle/>
          <a:p>
            <a:r>
              <a:rPr lang="fi-FI" sz="1000" dirty="0">
                <a:solidFill>
                  <a:schemeClr val="bg1"/>
                </a:solidFill>
              </a:rPr>
              <a:t>JÄLKI-HUOLTO</a:t>
            </a:r>
          </a:p>
          <a:p>
            <a:r>
              <a:rPr lang="fi-FI" sz="1000" dirty="0">
                <a:solidFill>
                  <a:schemeClr val="bg1"/>
                </a:solidFill>
              </a:rPr>
              <a:t>Loppuu viimeistään 25v.</a:t>
            </a:r>
          </a:p>
        </p:txBody>
      </p:sp>
    </p:spTree>
    <p:extLst>
      <p:ext uri="{BB962C8B-B14F-4D97-AF65-F5344CB8AC3E}">
        <p14:creationId xmlns:p14="http://schemas.microsoft.com/office/powerpoint/2010/main" val="4233685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2A148B-95DE-4479-940D-1CD396DD0799}"/>
              </a:ext>
            </a:extLst>
          </p:cNvPr>
          <p:cNvSpPr>
            <a:spLocks noGrp="1"/>
          </p:cNvSpPr>
          <p:nvPr>
            <p:ph type="title"/>
          </p:nvPr>
        </p:nvSpPr>
        <p:spPr/>
        <p:txBody>
          <a:bodyPr/>
          <a:lstStyle/>
          <a:p>
            <a:r>
              <a:rPr lang="fi-FI" dirty="0"/>
              <a:t>Asiakkaaksi tulovaihe (LSL 26§)</a:t>
            </a:r>
          </a:p>
        </p:txBody>
      </p:sp>
      <p:sp>
        <p:nvSpPr>
          <p:cNvPr id="3" name="Sisällön paikkamerkki 2">
            <a:extLst>
              <a:ext uri="{FF2B5EF4-FFF2-40B4-BE49-F238E27FC236}">
                <a16:creationId xmlns:a16="http://schemas.microsoft.com/office/drawing/2014/main" id="{EEB588C9-C243-4799-B077-5EE6DFD3B0EC}"/>
              </a:ext>
            </a:extLst>
          </p:cNvPr>
          <p:cNvSpPr>
            <a:spLocks noGrp="1"/>
          </p:cNvSpPr>
          <p:nvPr>
            <p:ph idx="1"/>
          </p:nvPr>
        </p:nvSpPr>
        <p:spPr>
          <a:xfrm>
            <a:off x="2208213" y="2200563"/>
            <a:ext cx="9372600" cy="3514437"/>
          </a:xfrm>
        </p:spPr>
        <p:txBody>
          <a:bodyPr vert="horz" lIns="91440" tIns="45720" rIns="91440" bIns="45720" rtlCol="0" anchor="t">
            <a:normAutofit/>
          </a:bodyPr>
          <a:lstStyle/>
          <a:p>
            <a:r>
              <a:rPr lang="fi-FI" sz="2200" dirty="0">
                <a:ea typeface="+mn-lt"/>
                <a:cs typeface="+mn-lt"/>
              </a:rPr>
              <a:t>Lastensuojeluasia tulee vireille hakemuksesta tai kun sosiaalityöntekijä tai muu lastensuojelun työntekijä on saanut muutoin tietää mahdollisesta lastensuojelun tarpeessa olevasta lapsesta</a:t>
            </a:r>
          </a:p>
          <a:p>
            <a:r>
              <a:rPr lang="fi-FI" sz="2200" dirty="0"/>
              <a:t>Kiireellisen lastensuojelun tarve on arvioitava välittömästi </a:t>
            </a:r>
          </a:p>
          <a:p>
            <a:r>
              <a:rPr lang="fi-FI" sz="2200" dirty="0"/>
              <a:t>Arvion palvelujen ja tukitoimien tarpeesta tekee sosiaalityöntekijä</a:t>
            </a:r>
          </a:p>
        </p:txBody>
      </p:sp>
    </p:spTree>
    <p:extLst>
      <p:ext uri="{BB962C8B-B14F-4D97-AF65-F5344CB8AC3E}">
        <p14:creationId xmlns:p14="http://schemas.microsoft.com/office/powerpoint/2010/main" val="2641195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0626CA-5D3F-4C5B-A75C-E25721AF8136}"/>
              </a:ext>
            </a:extLst>
          </p:cNvPr>
          <p:cNvSpPr>
            <a:spLocks noGrp="1"/>
          </p:cNvSpPr>
          <p:nvPr>
            <p:ph type="title"/>
          </p:nvPr>
        </p:nvSpPr>
        <p:spPr/>
        <p:txBody>
          <a:bodyPr/>
          <a:lstStyle/>
          <a:p>
            <a:r>
              <a:rPr lang="fi-FI" dirty="0"/>
              <a:t>Avohuollon työskentelyn prosessi</a:t>
            </a:r>
          </a:p>
        </p:txBody>
      </p:sp>
      <p:sp>
        <p:nvSpPr>
          <p:cNvPr id="3" name="Sisällön paikkamerkki 2">
            <a:extLst>
              <a:ext uri="{FF2B5EF4-FFF2-40B4-BE49-F238E27FC236}">
                <a16:creationId xmlns:a16="http://schemas.microsoft.com/office/drawing/2014/main" id="{8BC26AE2-C1FD-45E5-8E50-19F52C9ABB3F}"/>
              </a:ext>
            </a:extLst>
          </p:cNvPr>
          <p:cNvSpPr>
            <a:spLocks noGrp="1"/>
          </p:cNvSpPr>
          <p:nvPr>
            <p:ph idx="1"/>
          </p:nvPr>
        </p:nvSpPr>
        <p:spPr>
          <a:xfrm>
            <a:off x="2208213" y="1919416"/>
            <a:ext cx="9372600" cy="3795584"/>
          </a:xfrm>
        </p:spPr>
        <p:txBody>
          <a:bodyPr vert="horz" lIns="91440" tIns="45720" rIns="91440" bIns="45720" rtlCol="0" anchor="t">
            <a:normAutofit/>
          </a:bodyPr>
          <a:lstStyle/>
          <a:p>
            <a:r>
              <a:rPr lang="fi-FI" sz="2200" dirty="0">
                <a:ea typeface="+mn-lt"/>
                <a:cs typeface="+mn-lt"/>
              </a:rPr>
              <a:t>Avohuollon tukitoimien tarkoituksena on edistää ja tukea lapsen myönteistä kehitystä sekä tukea ja vahvistaa huoltajien kasvatuskykyä ja –mahdollisuuksia</a:t>
            </a:r>
          </a:p>
          <a:p>
            <a:r>
              <a:rPr lang="fi-FI" sz="2200" dirty="0"/>
              <a:t>Toimitaan yhteistyössä lapsen ja huoltajien kanssa</a:t>
            </a:r>
          </a:p>
          <a:p>
            <a:r>
              <a:rPr lang="fi-FI" sz="2200" dirty="0"/>
              <a:t>Avohuollon tukitoimia voi olla esim. Taloudellinen tuki, perhetyö, perhekuntoutus, tukiperhe, lomakoti, tukihenkilö, avohuollon sijoitus</a:t>
            </a:r>
          </a:p>
        </p:txBody>
      </p:sp>
    </p:spTree>
    <p:extLst>
      <p:ext uri="{BB962C8B-B14F-4D97-AF65-F5344CB8AC3E}">
        <p14:creationId xmlns:p14="http://schemas.microsoft.com/office/powerpoint/2010/main" val="1386123350"/>
      </p:ext>
    </p:extLst>
  </p:cSld>
  <p:clrMapOvr>
    <a:masterClrMapping/>
  </p:clrMapOvr>
</p:sld>
</file>

<file path=ppt/theme/theme1.xml><?xml version="1.0" encoding="utf-8"?>
<a:theme xmlns:a="http://schemas.openxmlformats.org/drawingml/2006/main" name="Lasten leikkiä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244_TF03461883" id="{EABD632A-4BF5-43C2-9670-3DC482933B4D}" vid="{21312614-7BC5-43C1-B39E-4DA40E93B87D}"/>
    </a:ext>
  </a:extLst>
</a:theme>
</file>

<file path=ppt/theme/theme2.xml><?xml version="1.0" encoding="utf-8"?>
<a:theme xmlns:a="http://schemas.openxmlformats.org/drawingml/2006/main" name="Office-teema">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Lasten leikki- ja koulutusaiheinen esitysmalli (sarjakuvamaiset piirrokset, laajakuva)</Template>
  <TotalTime>280</TotalTime>
  <Words>1273</Words>
  <Application>Microsoft Office PowerPoint</Application>
  <PresentationFormat>Laajakuva</PresentationFormat>
  <Paragraphs>116</Paragraphs>
  <Slides>22</Slides>
  <Notes>2</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22</vt:i4>
      </vt:variant>
    </vt:vector>
  </HeadingPairs>
  <TitlesOfParts>
    <vt:vector size="25" baseType="lpstr">
      <vt:lpstr>Euphemia</vt:lpstr>
      <vt:lpstr>Wingdings</vt:lpstr>
      <vt:lpstr>Lasten leikkiä 16x9</vt:lpstr>
      <vt:lpstr>LASTENSUOJELU-PROSESSI</vt:lpstr>
      <vt:lpstr>AMMATTITAITOVAATIMUKSET</vt:lpstr>
      <vt:lpstr>Lastensuojelulaki 417/2007 2§</vt:lpstr>
      <vt:lpstr>Työntekijän asema lapsen tukemisessa</vt:lpstr>
      <vt:lpstr>Lapsen asian vireilletulo</vt:lpstr>
      <vt:lpstr>Palvelutarpeen arviointi</vt:lpstr>
      <vt:lpstr>PowerPoint-esitys</vt:lpstr>
      <vt:lpstr>Asiakkaaksi tulovaihe (LSL 26§)</vt:lpstr>
      <vt:lpstr>Avohuollon työskentelyn prosessi</vt:lpstr>
      <vt:lpstr>Sijoitus avohuollon tukitoimena</vt:lpstr>
      <vt:lpstr>Sijaishuolto</vt:lpstr>
      <vt:lpstr>Huostaanotto (lsl 40§)</vt:lpstr>
      <vt:lpstr>Huostaanotto</vt:lpstr>
      <vt:lpstr>Huostaanoton kesto</vt:lpstr>
      <vt:lpstr>Sijaishuolto</vt:lpstr>
      <vt:lpstr>Jälkihuolto</vt:lpstr>
      <vt:lpstr>Jälkihuollon palveluja</vt:lpstr>
      <vt:lpstr>Itsenäistymisvarat</vt:lpstr>
      <vt:lpstr>Lastensuojeluprosessissa olevan lapsen kohtaaminen</vt:lpstr>
      <vt:lpstr>Lapsen kohtaaminen...</vt:lpstr>
      <vt:lpstr>Tehtävä</vt:lpstr>
      <vt:lpstr>Lähteet</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LASTENSUOJELU-PROSESSI</dc:title>
  <dc:creator>Pekkanen Tiina</dc:creator>
  <cp:lastModifiedBy>Pekkanen Tiina</cp:lastModifiedBy>
  <cp:revision>439</cp:revision>
  <dcterms:created xsi:type="dcterms:W3CDTF">2021-04-19T08:48:19Z</dcterms:created>
  <dcterms:modified xsi:type="dcterms:W3CDTF">2022-08-30T05:19:20Z</dcterms:modified>
</cp:coreProperties>
</file>