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B59F5B-508C-4A4D-9C48-769324FA528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F5A30EC-6054-4AAD-A914-2977A25BCACA}">
      <dgm:prSet/>
      <dgm:spPr/>
      <dgm:t>
        <a:bodyPr/>
        <a:lstStyle/>
        <a:p>
          <a:r>
            <a:rPr lang="fi-FI"/>
            <a:t>PERHE ON AVOIN SYSTEEMI, JOKA ON VUOROVAIKUTUKSESSA MUIDEN AVOINTEN SYSTEEMIEN KANSSA (KOULU, TYÖPAIKKA, MUUT PERHEET)</a:t>
          </a:r>
          <a:endParaRPr lang="en-US"/>
        </a:p>
      </dgm:t>
    </dgm:pt>
    <dgm:pt modelId="{AA3614FD-8C9C-4024-BBA5-69D51DC2DF4A}" type="parTrans" cxnId="{25E2D26A-23E8-4436-8300-60C9B8B08FD5}">
      <dgm:prSet/>
      <dgm:spPr/>
      <dgm:t>
        <a:bodyPr/>
        <a:lstStyle/>
        <a:p>
          <a:endParaRPr lang="en-US"/>
        </a:p>
      </dgm:t>
    </dgm:pt>
    <dgm:pt modelId="{3313FF22-F593-475E-BB0E-2B881314AECF}" type="sibTrans" cxnId="{25E2D26A-23E8-4436-8300-60C9B8B08FD5}">
      <dgm:prSet/>
      <dgm:spPr/>
      <dgm:t>
        <a:bodyPr/>
        <a:lstStyle/>
        <a:p>
          <a:endParaRPr lang="en-US"/>
        </a:p>
      </dgm:t>
    </dgm:pt>
    <dgm:pt modelId="{16BA83B9-34ED-462C-9476-76F147B63294}">
      <dgm:prSet/>
      <dgm:spPr/>
      <dgm:t>
        <a:bodyPr/>
        <a:lstStyle/>
        <a:p>
          <a:r>
            <a:rPr lang="fi-FI"/>
            <a:t>PYRITÄÄN YMMÄRTÄMÄÄN NIITÄ LAINALAISUUKSIA, JOIDEN MUKAAN PERHE TOIMII</a:t>
          </a:r>
          <a:endParaRPr lang="en-US"/>
        </a:p>
      </dgm:t>
    </dgm:pt>
    <dgm:pt modelId="{B78DE603-7850-4797-9093-88D439E9543E}" type="parTrans" cxnId="{4CF83C1B-2F56-4B2D-A731-3E7D40714CD3}">
      <dgm:prSet/>
      <dgm:spPr/>
      <dgm:t>
        <a:bodyPr/>
        <a:lstStyle/>
        <a:p>
          <a:endParaRPr lang="en-US"/>
        </a:p>
      </dgm:t>
    </dgm:pt>
    <dgm:pt modelId="{176E48B1-592F-40A5-950F-AB21B4DA1C88}" type="sibTrans" cxnId="{4CF83C1B-2F56-4B2D-A731-3E7D40714CD3}">
      <dgm:prSet/>
      <dgm:spPr/>
      <dgm:t>
        <a:bodyPr/>
        <a:lstStyle/>
        <a:p>
          <a:endParaRPr lang="en-US"/>
        </a:p>
      </dgm:t>
    </dgm:pt>
    <dgm:pt modelId="{C625214E-3D19-48F7-94AD-031C06B10F5D}">
      <dgm:prSet/>
      <dgm:spPr/>
      <dgm:t>
        <a:bodyPr/>
        <a:lstStyle/>
        <a:p>
          <a:r>
            <a:rPr lang="fi-FI"/>
            <a:t>YKSITTÄISEN PERHEENJÄSENEN ONGELMA VOI OLLA SYY TAI SEURAUS MUIDEN ONGELMISTA (ESIM. ÄIDIN ALKO-ONGELMA AIHEUTTAA LAPSEN KÄYTÖSHÄIRIÖN TAI TOISINPÄIN)</a:t>
          </a:r>
          <a:endParaRPr lang="en-US"/>
        </a:p>
      </dgm:t>
    </dgm:pt>
    <dgm:pt modelId="{12B39BA5-489C-464D-B7AC-0DCC38E9310C}" type="parTrans" cxnId="{C5578C5D-BB5F-46F0-8200-2E218740921D}">
      <dgm:prSet/>
      <dgm:spPr/>
      <dgm:t>
        <a:bodyPr/>
        <a:lstStyle/>
        <a:p>
          <a:endParaRPr lang="en-US"/>
        </a:p>
      </dgm:t>
    </dgm:pt>
    <dgm:pt modelId="{B6CC0764-644F-4CC4-8664-F50B6A92D956}" type="sibTrans" cxnId="{C5578C5D-BB5F-46F0-8200-2E218740921D}">
      <dgm:prSet/>
      <dgm:spPr/>
      <dgm:t>
        <a:bodyPr/>
        <a:lstStyle/>
        <a:p>
          <a:endParaRPr lang="en-US"/>
        </a:p>
      </dgm:t>
    </dgm:pt>
    <dgm:pt modelId="{347245E8-7316-4701-80CE-F152FEE5F446}">
      <dgm:prSet/>
      <dgm:spPr/>
      <dgm:t>
        <a:bodyPr/>
        <a:lstStyle/>
        <a:p>
          <a:r>
            <a:rPr lang="fi-FI"/>
            <a:t>JONKUN SAIRAUS/ONGELMA VOIDAAN YMMÄRTÄÄ MIELEKKÄÄNÄ YRITYKSENÄ YLLÄPITÄÄ PERHEEN SISÄISTÄ TASAPAINOA. (ESIM. SYÖMISHÄIRIÖÖN SAIRASTUMINEN)</a:t>
          </a:r>
          <a:endParaRPr lang="en-US"/>
        </a:p>
      </dgm:t>
    </dgm:pt>
    <dgm:pt modelId="{246F77F5-B5B6-4138-A430-0A1F624CD4E3}" type="parTrans" cxnId="{78B3C7CD-C6FE-430A-A0A0-E523E75D98F0}">
      <dgm:prSet/>
      <dgm:spPr/>
      <dgm:t>
        <a:bodyPr/>
        <a:lstStyle/>
        <a:p>
          <a:endParaRPr lang="en-US"/>
        </a:p>
      </dgm:t>
    </dgm:pt>
    <dgm:pt modelId="{0398FA52-AF47-45BC-B987-B1B69732F9B4}" type="sibTrans" cxnId="{78B3C7CD-C6FE-430A-A0A0-E523E75D98F0}">
      <dgm:prSet/>
      <dgm:spPr/>
      <dgm:t>
        <a:bodyPr/>
        <a:lstStyle/>
        <a:p>
          <a:endParaRPr lang="en-US"/>
        </a:p>
      </dgm:t>
    </dgm:pt>
    <dgm:pt modelId="{0FFACD8E-FC7A-404F-9C6C-855132BFB0FB}" type="pres">
      <dgm:prSet presAssocID="{A8B59F5B-508C-4A4D-9C48-769324FA5288}" presName="linear" presStyleCnt="0">
        <dgm:presLayoutVars>
          <dgm:animLvl val="lvl"/>
          <dgm:resizeHandles val="exact"/>
        </dgm:presLayoutVars>
      </dgm:prSet>
      <dgm:spPr/>
    </dgm:pt>
    <dgm:pt modelId="{F63CB868-F132-4C01-BBDD-23F2ED4BD5DE}" type="pres">
      <dgm:prSet presAssocID="{DF5A30EC-6054-4AAD-A914-2977A25BCAC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77255EB-7C21-4464-969F-0C60037959DE}" type="pres">
      <dgm:prSet presAssocID="{3313FF22-F593-475E-BB0E-2B881314AECF}" presName="spacer" presStyleCnt="0"/>
      <dgm:spPr/>
    </dgm:pt>
    <dgm:pt modelId="{50683067-5F5F-44E8-BABE-46994C18EAC8}" type="pres">
      <dgm:prSet presAssocID="{16BA83B9-34ED-462C-9476-76F147B632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87CB99F-AC52-4A2E-BAE8-8D30C29D3E72}" type="pres">
      <dgm:prSet presAssocID="{176E48B1-592F-40A5-950F-AB21B4DA1C88}" presName="spacer" presStyleCnt="0"/>
      <dgm:spPr/>
    </dgm:pt>
    <dgm:pt modelId="{31138E18-C505-48FD-AFD4-536EF12327CD}" type="pres">
      <dgm:prSet presAssocID="{C625214E-3D19-48F7-94AD-031C06B10F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93E6EC7-A1EF-4D27-AFA6-15BDCB093E1C}" type="pres">
      <dgm:prSet presAssocID="{B6CC0764-644F-4CC4-8664-F50B6A92D956}" presName="spacer" presStyleCnt="0"/>
      <dgm:spPr/>
    </dgm:pt>
    <dgm:pt modelId="{3DA75CD2-E643-4659-B0C1-A78959CDE6B7}" type="pres">
      <dgm:prSet presAssocID="{347245E8-7316-4701-80CE-F152FEE5F44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957C518-740B-4B72-A53C-C4B85EA2AA29}" type="presOf" srcId="{C625214E-3D19-48F7-94AD-031C06B10F5D}" destId="{31138E18-C505-48FD-AFD4-536EF12327CD}" srcOrd="0" destOrd="0" presId="urn:microsoft.com/office/officeart/2005/8/layout/vList2"/>
    <dgm:cxn modelId="{4CF83C1B-2F56-4B2D-A731-3E7D40714CD3}" srcId="{A8B59F5B-508C-4A4D-9C48-769324FA5288}" destId="{16BA83B9-34ED-462C-9476-76F147B63294}" srcOrd="1" destOrd="0" parTransId="{B78DE603-7850-4797-9093-88D439E9543E}" sibTransId="{176E48B1-592F-40A5-950F-AB21B4DA1C88}"/>
    <dgm:cxn modelId="{7CCE4720-8CC2-480E-A72C-60F66ED4934D}" type="presOf" srcId="{347245E8-7316-4701-80CE-F152FEE5F446}" destId="{3DA75CD2-E643-4659-B0C1-A78959CDE6B7}" srcOrd="0" destOrd="0" presId="urn:microsoft.com/office/officeart/2005/8/layout/vList2"/>
    <dgm:cxn modelId="{C5578C5D-BB5F-46F0-8200-2E218740921D}" srcId="{A8B59F5B-508C-4A4D-9C48-769324FA5288}" destId="{C625214E-3D19-48F7-94AD-031C06B10F5D}" srcOrd="2" destOrd="0" parTransId="{12B39BA5-489C-464D-B7AC-0DCC38E9310C}" sibTransId="{B6CC0764-644F-4CC4-8664-F50B6A92D956}"/>
    <dgm:cxn modelId="{25E2D26A-23E8-4436-8300-60C9B8B08FD5}" srcId="{A8B59F5B-508C-4A4D-9C48-769324FA5288}" destId="{DF5A30EC-6054-4AAD-A914-2977A25BCACA}" srcOrd="0" destOrd="0" parTransId="{AA3614FD-8C9C-4024-BBA5-69D51DC2DF4A}" sibTransId="{3313FF22-F593-475E-BB0E-2B881314AECF}"/>
    <dgm:cxn modelId="{A7E64B4B-9893-4602-B3BC-E8B14309531B}" type="presOf" srcId="{16BA83B9-34ED-462C-9476-76F147B63294}" destId="{50683067-5F5F-44E8-BABE-46994C18EAC8}" srcOrd="0" destOrd="0" presId="urn:microsoft.com/office/officeart/2005/8/layout/vList2"/>
    <dgm:cxn modelId="{E11D7BC7-04AC-44F9-890B-C474CE3F6D78}" type="presOf" srcId="{DF5A30EC-6054-4AAD-A914-2977A25BCACA}" destId="{F63CB868-F132-4C01-BBDD-23F2ED4BD5DE}" srcOrd="0" destOrd="0" presId="urn:microsoft.com/office/officeart/2005/8/layout/vList2"/>
    <dgm:cxn modelId="{78B3C7CD-C6FE-430A-A0A0-E523E75D98F0}" srcId="{A8B59F5B-508C-4A4D-9C48-769324FA5288}" destId="{347245E8-7316-4701-80CE-F152FEE5F446}" srcOrd="3" destOrd="0" parTransId="{246F77F5-B5B6-4138-A430-0A1F624CD4E3}" sibTransId="{0398FA52-AF47-45BC-B987-B1B69732F9B4}"/>
    <dgm:cxn modelId="{79AAF7E9-5982-41AC-BC34-B8F50E3F28A3}" type="presOf" srcId="{A8B59F5B-508C-4A4D-9C48-769324FA5288}" destId="{0FFACD8E-FC7A-404F-9C6C-855132BFB0FB}" srcOrd="0" destOrd="0" presId="urn:microsoft.com/office/officeart/2005/8/layout/vList2"/>
    <dgm:cxn modelId="{CDFCF776-0C82-48B1-8B7C-D8D0862F4182}" type="presParOf" srcId="{0FFACD8E-FC7A-404F-9C6C-855132BFB0FB}" destId="{F63CB868-F132-4C01-BBDD-23F2ED4BD5DE}" srcOrd="0" destOrd="0" presId="urn:microsoft.com/office/officeart/2005/8/layout/vList2"/>
    <dgm:cxn modelId="{577BAF6C-488F-4BF5-AC9D-A0172864EBB4}" type="presParOf" srcId="{0FFACD8E-FC7A-404F-9C6C-855132BFB0FB}" destId="{E77255EB-7C21-4464-969F-0C60037959DE}" srcOrd="1" destOrd="0" presId="urn:microsoft.com/office/officeart/2005/8/layout/vList2"/>
    <dgm:cxn modelId="{9693BFEF-CD43-4276-AB8F-7960CE4069DA}" type="presParOf" srcId="{0FFACD8E-FC7A-404F-9C6C-855132BFB0FB}" destId="{50683067-5F5F-44E8-BABE-46994C18EAC8}" srcOrd="2" destOrd="0" presId="urn:microsoft.com/office/officeart/2005/8/layout/vList2"/>
    <dgm:cxn modelId="{CA0D02ED-3B6E-45B9-A617-32B8990B4D06}" type="presParOf" srcId="{0FFACD8E-FC7A-404F-9C6C-855132BFB0FB}" destId="{A87CB99F-AC52-4A2E-BAE8-8D30C29D3E72}" srcOrd="3" destOrd="0" presId="urn:microsoft.com/office/officeart/2005/8/layout/vList2"/>
    <dgm:cxn modelId="{0674D65A-612D-4F6D-9273-444029077BA6}" type="presParOf" srcId="{0FFACD8E-FC7A-404F-9C6C-855132BFB0FB}" destId="{31138E18-C505-48FD-AFD4-536EF12327CD}" srcOrd="4" destOrd="0" presId="urn:microsoft.com/office/officeart/2005/8/layout/vList2"/>
    <dgm:cxn modelId="{3C31DECB-7CB8-4BFD-8C95-4D2C6D02C6AD}" type="presParOf" srcId="{0FFACD8E-FC7A-404F-9C6C-855132BFB0FB}" destId="{C93E6EC7-A1EF-4D27-AFA6-15BDCB093E1C}" srcOrd="5" destOrd="0" presId="urn:microsoft.com/office/officeart/2005/8/layout/vList2"/>
    <dgm:cxn modelId="{952683C0-A1CE-4579-8FC4-20BF44B1ADED}" type="presParOf" srcId="{0FFACD8E-FC7A-404F-9C6C-855132BFB0FB}" destId="{3DA75CD2-E643-4659-B0C1-A78959CDE6B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589AF-1318-43E6-8AAE-CB83EEE842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DA3C493-9899-4087-BDAE-BD3434B1849B}">
      <dgm:prSet/>
      <dgm:spPr/>
      <dgm:t>
        <a:bodyPr/>
        <a:lstStyle/>
        <a:p>
          <a:r>
            <a:rPr lang="fi-FI"/>
            <a:t>TARKASTELLAAN PERHEENJÄSENTEN VÄLISIÄ SUHTEITA, LIITTOUTUMIA JA HIERARKIOITA</a:t>
          </a:r>
          <a:endParaRPr lang="en-US"/>
        </a:p>
      </dgm:t>
    </dgm:pt>
    <dgm:pt modelId="{32386548-7F1C-4CF9-AA09-142A6AC1928E}" type="parTrans" cxnId="{6E8379C5-461F-4865-8EEF-7C3406670445}">
      <dgm:prSet/>
      <dgm:spPr/>
      <dgm:t>
        <a:bodyPr/>
        <a:lstStyle/>
        <a:p>
          <a:endParaRPr lang="en-US"/>
        </a:p>
      </dgm:t>
    </dgm:pt>
    <dgm:pt modelId="{C1666D62-EB8A-4856-B784-DE2EF559B696}" type="sibTrans" cxnId="{6E8379C5-461F-4865-8EEF-7C3406670445}">
      <dgm:prSet/>
      <dgm:spPr/>
      <dgm:t>
        <a:bodyPr/>
        <a:lstStyle/>
        <a:p>
          <a:endParaRPr lang="en-US"/>
        </a:p>
      </dgm:t>
    </dgm:pt>
    <dgm:pt modelId="{64FA1F70-FFE5-4DE2-8B0F-560F851D08E4}">
      <dgm:prSet/>
      <dgm:spPr/>
      <dgm:t>
        <a:bodyPr/>
        <a:lstStyle/>
        <a:p>
          <a:r>
            <a:rPr lang="fi-FI"/>
            <a:t>TARKASTELLAAN PERHEEN RAKENNETTA</a:t>
          </a:r>
          <a:endParaRPr lang="en-US"/>
        </a:p>
      </dgm:t>
    </dgm:pt>
    <dgm:pt modelId="{C3640C35-BC9F-4949-BB3A-5522F97569D2}" type="parTrans" cxnId="{91557668-7AEB-4D40-9FD4-86812EE66B79}">
      <dgm:prSet/>
      <dgm:spPr/>
      <dgm:t>
        <a:bodyPr/>
        <a:lstStyle/>
        <a:p>
          <a:endParaRPr lang="en-US"/>
        </a:p>
      </dgm:t>
    </dgm:pt>
    <dgm:pt modelId="{A449CA08-8AEA-43AF-9A83-8FFBEDC57F7F}" type="sibTrans" cxnId="{91557668-7AEB-4D40-9FD4-86812EE66B79}">
      <dgm:prSet/>
      <dgm:spPr/>
      <dgm:t>
        <a:bodyPr/>
        <a:lstStyle/>
        <a:p>
          <a:endParaRPr lang="en-US"/>
        </a:p>
      </dgm:t>
    </dgm:pt>
    <dgm:pt modelId="{B58F9CF3-3D0D-4CFB-B512-60AFA6BF7154}">
      <dgm:prSet/>
      <dgm:spPr/>
      <dgm:t>
        <a:bodyPr/>
        <a:lstStyle/>
        <a:p>
          <a:r>
            <a:rPr lang="fi-FI"/>
            <a:t>SUKUPOLVIRAJAT YLITTÄVÄT LIITTOUTUMAT OVAT HUONOJA (SUUNTAUTUVAT USEIN JOTAKUTA VASTAAN)</a:t>
          </a:r>
          <a:endParaRPr lang="en-US"/>
        </a:p>
      </dgm:t>
    </dgm:pt>
    <dgm:pt modelId="{9359CDA5-970E-49DD-BC38-3AFD6207C409}" type="parTrans" cxnId="{975A5F61-7773-49F9-AA2E-5E2233ABDC63}">
      <dgm:prSet/>
      <dgm:spPr/>
      <dgm:t>
        <a:bodyPr/>
        <a:lstStyle/>
        <a:p>
          <a:endParaRPr lang="en-US"/>
        </a:p>
      </dgm:t>
    </dgm:pt>
    <dgm:pt modelId="{FE8065E6-3A93-43E3-94F0-6765B0806019}" type="sibTrans" cxnId="{975A5F61-7773-49F9-AA2E-5E2233ABDC63}">
      <dgm:prSet/>
      <dgm:spPr/>
      <dgm:t>
        <a:bodyPr/>
        <a:lstStyle/>
        <a:p>
          <a:endParaRPr lang="en-US"/>
        </a:p>
      </dgm:t>
    </dgm:pt>
    <dgm:pt modelId="{2D3ECF13-121B-47A3-8458-1BC896134249}">
      <dgm:prSet/>
      <dgm:spPr/>
      <dgm:t>
        <a:bodyPr/>
        <a:lstStyle/>
        <a:p>
          <a:r>
            <a:rPr lang="fi-FI"/>
            <a:t>KATSO MONISTE</a:t>
          </a:r>
          <a:endParaRPr lang="en-US"/>
        </a:p>
      </dgm:t>
    </dgm:pt>
    <dgm:pt modelId="{4242B36E-A399-41B7-926E-1BE134DC79BC}" type="parTrans" cxnId="{69B1F5C8-6332-4118-AE81-C9FD50F06A90}">
      <dgm:prSet/>
      <dgm:spPr/>
      <dgm:t>
        <a:bodyPr/>
        <a:lstStyle/>
        <a:p>
          <a:endParaRPr lang="en-US"/>
        </a:p>
      </dgm:t>
    </dgm:pt>
    <dgm:pt modelId="{675D98BB-9881-46C9-8E13-D2E8C6CEEF8C}" type="sibTrans" cxnId="{69B1F5C8-6332-4118-AE81-C9FD50F06A90}">
      <dgm:prSet/>
      <dgm:spPr/>
      <dgm:t>
        <a:bodyPr/>
        <a:lstStyle/>
        <a:p>
          <a:endParaRPr lang="en-US"/>
        </a:p>
      </dgm:t>
    </dgm:pt>
    <dgm:pt modelId="{1ECA33E4-982E-445C-BC2D-2B2B8D5809F7}" type="pres">
      <dgm:prSet presAssocID="{597589AF-1318-43E6-8AAE-CB83EEE84285}" presName="linear" presStyleCnt="0">
        <dgm:presLayoutVars>
          <dgm:animLvl val="lvl"/>
          <dgm:resizeHandles val="exact"/>
        </dgm:presLayoutVars>
      </dgm:prSet>
      <dgm:spPr/>
    </dgm:pt>
    <dgm:pt modelId="{2330C75D-12C7-45D2-AF1E-28F6101A357A}" type="pres">
      <dgm:prSet presAssocID="{EDA3C493-9899-4087-BDAE-BD3434B1849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30B5051-7736-47E3-949D-F9D0D4978FF9}" type="pres">
      <dgm:prSet presAssocID="{C1666D62-EB8A-4856-B784-DE2EF559B696}" presName="spacer" presStyleCnt="0"/>
      <dgm:spPr/>
    </dgm:pt>
    <dgm:pt modelId="{637F8706-0E44-4628-B29C-BD1ED0859F01}" type="pres">
      <dgm:prSet presAssocID="{64FA1F70-FFE5-4DE2-8B0F-560F851D08E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48696FA-2CA8-495A-898E-F11A174AF4AC}" type="pres">
      <dgm:prSet presAssocID="{A449CA08-8AEA-43AF-9A83-8FFBEDC57F7F}" presName="spacer" presStyleCnt="0"/>
      <dgm:spPr/>
    </dgm:pt>
    <dgm:pt modelId="{86077F02-4944-4826-A63E-EF8D64EC517E}" type="pres">
      <dgm:prSet presAssocID="{B58F9CF3-3D0D-4CFB-B512-60AFA6BF715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9A0FE03-9C7D-4A4C-930A-B6D12BEA6B23}" type="pres">
      <dgm:prSet presAssocID="{FE8065E6-3A93-43E3-94F0-6765B0806019}" presName="spacer" presStyleCnt="0"/>
      <dgm:spPr/>
    </dgm:pt>
    <dgm:pt modelId="{77DCFF9B-ACC2-4662-90AD-46AD1EDAC34F}" type="pres">
      <dgm:prSet presAssocID="{2D3ECF13-121B-47A3-8458-1BC89613424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576AE21-4FD5-41C2-8671-7628D290A89D}" type="presOf" srcId="{597589AF-1318-43E6-8AAE-CB83EEE84285}" destId="{1ECA33E4-982E-445C-BC2D-2B2B8D5809F7}" srcOrd="0" destOrd="0" presId="urn:microsoft.com/office/officeart/2005/8/layout/vList2"/>
    <dgm:cxn modelId="{975A5F61-7773-49F9-AA2E-5E2233ABDC63}" srcId="{597589AF-1318-43E6-8AAE-CB83EEE84285}" destId="{B58F9CF3-3D0D-4CFB-B512-60AFA6BF7154}" srcOrd="2" destOrd="0" parTransId="{9359CDA5-970E-49DD-BC38-3AFD6207C409}" sibTransId="{FE8065E6-3A93-43E3-94F0-6765B0806019}"/>
    <dgm:cxn modelId="{91557668-7AEB-4D40-9FD4-86812EE66B79}" srcId="{597589AF-1318-43E6-8AAE-CB83EEE84285}" destId="{64FA1F70-FFE5-4DE2-8B0F-560F851D08E4}" srcOrd="1" destOrd="0" parTransId="{C3640C35-BC9F-4949-BB3A-5522F97569D2}" sibTransId="{A449CA08-8AEA-43AF-9A83-8FFBEDC57F7F}"/>
    <dgm:cxn modelId="{B680EA54-DF1C-423B-BD4B-8DC624F2DAFA}" type="presOf" srcId="{2D3ECF13-121B-47A3-8458-1BC896134249}" destId="{77DCFF9B-ACC2-4662-90AD-46AD1EDAC34F}" srcOrd="0" destOrd="0" presId="urn:microsoft.com/office/officeart/2005/8/layout/vList2"/>
    <dgm:cxn modelId="{8CAE4891-E4E6-49D4-89F1-7C236344BF6A}" type="presOf" srcId="{EDA3C493-9899-4087-BDAE-BD3434B1849B}" destId="{2330C75D-12C7-45D2-AF1E-28F6101A357A}" srcOrd="0" destOrd="0" presId="urn:microsoft.com/office/officeart/2005/8/layout/vList2"/>
    <dgm:cxn modelId="{6E8379C5-461F-4865-8EEF-7C3406670445}" srcId="{597589AF-1318-43E6-8AAE-CB83EEE84285}" destId="{EDA3C493-9899-4087-BDAE-BD3434B1849B}" srcOrd="0" destOrd="0" parTransId="{32386548-7F1C-4CF9-AA09-142A6AC1928E}" sibTransId="{C1666D62-EB8A-4856-B784-DE2EF559B696}"/>
    <dgm:cxn modelId="{69B1F5C8-6332-4118-AE81-C9FD50F06A90}" srcId="{597589AF-1318-43E6-8AAE-CB83EEE84285}" destId="{2D3ECF13-121B-47A3-8458-1BC896134249}" srcOrd="3" destOrd="0" parTransId="{4242B36E-A399-41B7-926E-1BE134DC79BC}" sibTransId="{675D98BB-9881-46C9-8E13-D2E8C6CEEF8C}"/>
    <dgm:cxn modelId="{89096BD1-FEA1-48DD-BE1A-CDE9D8FC7BEE}" type="presOf" srcId="{B58F9CF3-3D0D-4CFB-B512-60AFA6BF7154}" destId="{86077F02-4944-4826-A63E-EF8D64EC517E}" srcOrd="0" destOrd="0" presId="urn:microsoft.com/office/officeart/2005/8/layout/vList2"/>
    <dgm:cxn modelId="{BA2E03DF-B415-4217-99AB-8E709AD65096}" type="presOf" srcId="{64FA1F70-FFE5-4DE2-8B0F-560F851D08E4}" destId="{637F8706-0E44-4628-B29C-BD1ED0859F01}" srcOrd="0" destOrd="0" presId="urn:microsoft.com/office/officeart/2005/8/layout/vList2"/>
    <dgm:cxn modelId="{B90B2A32-D965-46C2-9F54-1ADF36FDAF5E}" type="presParOf" srcId="{1ECA33E4-982E-445C-BC2D-2B2B8D5809F7}" destId="{2330C75D-12C7-45D2-AF1E-28F6101A357A}" srcOrd="0" destOrd="0" presId="urn:microsoft.com/office/officeart/2005/8/layout/vList2"/>
    <dgm:cxn modelId="{D60324BD-131A-42EE-BFF6-7B5E52DFA6E8}" type="presParOf" srcId="{1ECA33E4-982E-445C-BC2D-2B2B8D5809F7}" destId="{B30B5051-7736-47E3-949D-F9D0D4978FF9}" srcOrd="1" destOrd="0" presId="urn:microsoft.com/office/officeart/2005/8/layout/vList2"/>
    <dgm:cxn modelId="{4733DBC4-20CB-42E6-A908-D89B1F3CDBA8}" type="presParOf" srcId="{1ECA33E4-982E-445C-BC2D-2B2B8D5809F7}" destId="{637F8706-0E44-4628-B29C-BD1ED0859F01}" srcOrd="2" destOrd="0" presId="urn:microsoft.com/office/officeart/2005/8/layout/vList2"/>
    <dgm:cxn modelId="{A179AB03-3A09-44D1-8328-696AADC9B335}" type="presParOf" srcId="{1ECA33E4-982E-445C-BC2D-2B2B8D5809F7}" destId="{E48696FA-2CA8-495A-898E-F11A174AF4AC}" srcOrd="3" destOrd="0" presId="urn:microsoft.com/office/officeart/2005/8/layout/vList2"/>
    <dgm:cxn modelId="{D0954A51-1D92-4D5A-8478-93C09E651BBC}" type="presParOf" srcId="{1ECA33E4-982E-445C-BC2D-2B2B8D5809F7}" destId="{86077F02-4944-4826-A63E-EF8D64EC517E}" srcOrd="4" destOrd="0" presId="urn:microsoft.com/office/officeart/2005/8/layout/vList2"/>
    <dgm:cxn modelId="{60499D12-9AB8-4BE0-8367-B554B0521845}" type="presParOf" srcId="{1ECA33E4-982E-445C-BC2D-2B2B8D5809F7}" destId="{69A0FE03-9C7D-4A4C-930A-B6D12BEA6B23}" srcOrd="5" destOrd="0" presId="urn:microsoft.com/office/officeart/2005/8/layout/vList2"/>
    <dgm:cxn modelId="{A0022156-0F90-4562-9F59-FEDD89E8C098}" type="presParOf" srcId="{1ECA33E4-982E-445C-BC2D-2B2B8D5809F7}" destId="{77DCFF9B-ACC2-4662-90AD-46AD1EDAC34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F96A59-B042-41AB-87D7-866608B38B0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E9BA99F-AB69-453D-AE90-91B90B72DAD0}">
      <dgm:prSet/>
      <dgm:spPr/>
      <dgm:t>
        <a:bodyPr/>
        <a:lstStyle/>
        <a:p>
          <a:r>
            <a:rPr lang="fi-FI"/>
            <a:t>PERHEEN VUOROVAIKUTUS ON YHTEYDESSÄ KUNKIN JÄSENENSÄ ITSETUNTOON JA PERSOONALLISUUDEN RAKENTEESEEN</a:t>
          </a:r>
          <a:endParaRPr lang="en-US"/>
        </a:p>
      </dgm:t>
    </dgm:pt>
    <dgm:pt modelId="{B145E896-1F30-4055-B65D-62503B5EED57}" type="parTrans" cxnId="{FE702734-8CD4-42EB-9B78-AA90B7FDEA46}">
      <dgm:prSet/>
      <dgm:spPr/>
      <dgm:t>
        <a:bodyPr/>
        <a:lstStyle/>
        <a:p>
          <a:endParaRPr lang="en-US"/>
        </a:p>
      </dgm:t>
    </dgm:pt>
    <dgm:pt modelId="{247CD68A-9203-4FC8-8C31-524CA0A0204C}" type="sibTrans" cxnId="{FE702734-8CD4-42EB-9B78-AA90B7FDEA46}">
      <dgm:prSet/>
      <dgm:spPr/>
      <dgm:t>
        <a:bodyPr/>
        <a:lstStyle/>
        <a:p>
          <a:endParaRPr lang="en-US"/>
        </a:p>
      </dgm:t>
    </dgm:pt>
    <dgm:pt modelId="{3D3A5C18-F602-4E7B-89C2-4E232F40CFD5}">
      <dgm:prSet/>
      <dgm:spPr/>
      <dgm:t>
        <a:bodyPr/>
        <a:lstStyle/>
        <a:p>
          <a:r>
            <a:rPr lang="fi-FI"/>
            <a:t>TARKASTELLAAN PERHESALAISUUKSIA, PERHEEN MYYTTEJÄ JA USKOMUKSIA HISTORIASTAAN JA NYKYISYYDESTÄÄN</a:t>
          </a:r>
          <a:endParaRPr lang="en-US"/>
        </a:p>
      </dgm:t>
    </dgm:pt>
    <dgm:pt modelId="{9884D608-3071-49AF-99CF-DB3B135B53B7}" type="parTrans" cxnId="{A0A0CCAC-479A-4ABF-9DDD-2BBB8C38EF55}">
      <dgm:prSet/>
      <dgm:spPr/>
      <dgm:t>
        <a:bodyPr/>
        <a:lstStyle/>
        <a:p>
          <a:endParaRPr lang="en-US"/>
        </a:p>
      </dgm:t>
    </dgm:pt>
    <dgm:pt modelId="{3E482CFE-05B8-47BE-ADF6-FA5D56885160}" type="sibTrans" cxnId="{A0A0CCAC-479A-4ABF-9DDD-2BBB8C38EF55}">
      <dgm:prSet/>
      <dgm:spPr/>
      <dgm:t>
        <a:bodyPr/>
        <a:lstStyle/>
        <a:p>
          <a:endParaRPr lang="en-US"/>
        </a:p>
      </dgm:t>
    </dgm:pt>
    <dgm:pt modelId="{802BD7BF-9C85-43A7-942B-C67569EF9827}">
      <dgm:prSet/>
      <dgm:spPr/>
      <dgm:t>
        <a:bodyPr/>
        <a:lstStyle/>
        <a:p>
          <a:r>
            <a:rPr lang="fi-FI"/>
            <a:t>ESIM. HARMONIAMYYTTI, ANTEEKSIANNON MYYTTI, PELASTUKSEN MYYTTI, MYYTTI SIITÄ, ETTÄ KAIKKI PERHEEN LAPSET OVAT SAMANARVOISIA</a:t>
          </a:r>
          <a:endParaRPr lang="en-US"/>
        </a:p>
      </dgm:t>
    </dgm:pt>
    <dgm:pt modelId="{7FF6F2E2-B4FA-449B-B167-1539CA0D7692}" type="parTrans" cxnId="{56A91B16-06EB-47EF-BC3C-83C117EA03F4}">
      <dgm:prSet/>
      <dgm:spPr/>
      <dgm:t>
        <a:bodyPr/>
        <a:lstStyle/>
        <a:p>
          <a:endParaRPr lang="en-US"/>
        </a:p>
      </dgm:t>
    </dgm:pt>
    <dgm:pt modelId="{FC7EBAA7-5D9D-4CF1-85DC-DAD57E87971D}" type="sibTrans" cxnId="{56A91B16-06EB-47EF-BC3C-83C117EA03F4}">
      <dgm:prSet/>
      <dgm:spPr/>
      <dgm:t>
        <a:bodyPr/>
        <a:lstStyle/>
        <a:p>
          <a:endParaRPr lang="en-US"/>
        </a:p>
      </dgm:t>
    </dgm:pt>
    <dgm:pt modelId="{15248FBE-3C96-4575-B223-36C77B567DB4}" type="pres">
      <dgm:prSet presAssocID="{43F96A59-B042-41AB-87D7-866608B38B0A}" presName="linear" presStyleCnt="0">
        <dgm:presLayoutVars>
          <dgm:animLvl val="lvl"/>
          <dgm:resizeHandles val="exact"/>
        </dgm:presLayoutVars>
      </dgm:prSet>
      <dgm:spPr/>
    </dgm:pt>
    <dgm:pt modelId="{396920CD-A920-4374-8F62-FCC1564A6D65}" type="pres">
      <dgm:prSet presAssocID="{0E9BA99F-AB69-453D-AE90-91B90B72DAD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22BF41A-CCB3-4F3E-AA03-325A48B0FE68}" type="pres">
      <dgm:prSet presAssocID="{247CD68A-9203-4FC8-8C31-524CA0A0204C}" presName="spacer" presStyleCnt="0"/>
      <dgm:spPr/>
    </dgm:pt>
    <dgm:pt modelId="{142EB2AB-990D-4DAD-B858-C9BD194C46F4}" type="pres">
      <dgm:prSet presAssocID="{3D3A5C18-F602-4E7B-89C2-4E232F40CF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BBBBFD4-4F28-4AED-BAC6-DCC9FD62CAC6}" type="pres">
      <dgm:prSet presAssocID="{3E482CFE-05B8-47BE-ADF6-FA5D56885160}" presName="spacer" presStyleCnt="0"/>
      <dgm:spPr/>
    </dgm:pt>
    <dgm:pt modelId="{65E2DCA8-D7D5-4D8E-85CA-E321011A894F}" type="pres">
      <dgm:prSet presAssocID="{802BD7BF-9C85-43A7-942B-C67569EF982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598960D-909C-48EF-B457-18BE910F7D98}" type="presOf" srcId="{0E9BA99F-AB69-453D-AE90-91B90B72DAD0}" destId="{396920CD-A920-4374-8F62-FCC1564A6D65}" srcOrd="0" destOrd="0" presId="urn:microsoft.com/office/officeart/2005/8/layout/vList2"/>
    <dgm:cxn modelId="{56A91B16-06EB-47EF-BC3C-83C117EA03F4}" srcId="{43F96A59-B042-41AB-87D7-866608B38B0A}" destId="{802BD7BF-9C85-43A7-942B-C67569EF9827}" srcOrd="2" destOrd="0" parTransId="{7FF6F2E2-B4FA-449B-B167-1539CA0D7692}" sibTransId="{FC7EBAA7-5D9D-4CF1-85DC-DAD57E87971D}"/>
    <dgm:cxn modelId="{FE702734-8CD4-42EB-9B78-AA90B7FDEA46}" srcId="{43F96A59-B042-41AB-87D7-866608B38B0A}" destId="{0E9BA99F-AB69-453D-AE90-91B90B72DAD0}" srcOrd="0" destOrd="0" parTransId="{B145E896-1F30-4055-B65D-62503B5EED57}" sibTransId="{247CD68A-9203-4FC8-8C31-524CA0A0204C}"/>
    <dgm:cxn modelId="{70207436-2AFD-4CDA-81D9-5A6F850121BB}" type="presOf" srcId="{43F96A59-B042-41AB-87D7-866608B38B0A}" destId="{15248FBE-3C96-4575-B223-36C77B567DB4}" srcOrd="0" destOrd="0" presId="urn:microsoft.com/office/officeart/2005/8/layout/vList2"/>
    <dgm:cxn modelId="{F0F0454D-986B-46BA-B2BD-6D3F3E41356E}" type="presOf" srcId="{3D3A5C18-F602-4E7B-89C2-4E232F40CFD5}" destId="{142EB2AB-990D-4DAD-B858-C9BD194C46F4}" srcOrd="0" destOrd="0" presId="urn:microsoft.com/office/officeart/2005/8/layout/vList2"/>
    <dgm:cxn modelId="{B58E547F-A26C-4BB7-8E5B-13DAB7DCF943}" type="presOf" srcId="{802BD7BF-9C85-43A7-942B-C67569EF9827}" destId="{65E2DCA8-D7D5-4D8E-85CA-E321011A894F}" srcOrd="0" destOrd="0" presId="urn:microsoft.com/office/officeart/2005/8/layout/vList2"/>
    <dgm:cxn modelId="{A0A0CCAC-479A-4ABF-9DDD-2BBB8C38EF55}" srcId="{43F96A59-B042-41AB-87D7-866608B38B0A}" destId="{3D3A5C18-F602-4E7B-89C2-4E232F40CFD5}" srcOrd="1" destOrd="0" parTransId="{9884D608-3071-49AF-99CF-DB3B135B53B7}" sibTransId="{3E482CFE-05B8-47BE-ADF6-FA5D56885160}"/>
    <dgm:cxn modelId="{64EC0CC0-9BD5-4C7E-8245-5FB5ACBA184E}" type="presParOf" srcId="{15248FBE-3C96-4575-B223-36C77B567DB4}" destId="{396920CD-A920-4374-8F62-FCC1564A6D65}" srcOrd="0" destOrd="0" presId="urn:microsoft.com/office/officeart/2005/8/layout/vList2"/>
    <dgm:cxn modelId="{46188442-8D91-42B4-AA48-3054878D8E1B}" type="presParOf" srcId="{15248FBE-3C96-4575-B223-36C77B567DB4}" destId="{122BF41A-CCB3-4F3E-AA03-325A48B0FE68}" srcOrd="1" destOrd="0" presId="urn:microsoft.com/office/officeart/2005/8/layout/vList2"/>
    <dgm:cxn modelId="{B2B71A77-1797-41F5-AF84-FC25F28505A5}" type="presParOf" srcId="{15248FBE-3C96-4575-B223-36C77B567DB4}" destId="{142EB2AB-990D-4DAD-B858-C9BD194C46F4}" srcOrd="2" destOrd="0" presId="urn:microsoft.com/office/officeart/2005/8/layout/vList2"/>
    <dgm:cxn modelId="{0E97FB40-1751-4D6B-99F6-3F2B4285918E}" type="presParOf" srcId="{15248FBE-3C96-4575-B223-36C77B567DB4}" destId="{7BBBBFD4-4F28-4AED-BAC6-DCC9FD62CAC6}" srcOrd="3" destOrd="0" presId="urn:microsoft.com/office/officeart/2005/8/layout/vList2"/>
    <dgm:cxn modelId="{54FBDD2B-4FF9-41DF-ABDA-36AB5881C0C2}" type="presParOf" srcId="{15248FBE-3C96-4575-B223-36C77B567DB4}" destId="{65E2DCA8-D7D5-4D8E-85CA-E321011A894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CB868-F132-4C01-BBDD-23F2ED4BD5DE}">
      <dsp:nvSpPr>
        <dsp:cNvPr id="0" name=""/>
        <dsp:cNvSpPr/>
      </dsp:nvSpPr>
      <dsp:spPr>
        <a:xfrm>
          <a:off x="0" y="61884"/>
          <a:ext cx="4895786" cy="10568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PERHE ON AVOIN SYSTEEMI, JOKA ON VUOROVAIKUTUKSESSA MUIDEN AVOINTEN SYSTEEMIEN KANSSA (KOULU, TYÖPAIKKA, MUUT PERHEET)</a:t>
          </a:r>
          <a:endParaRPr lang="en-US" sz="1500" kern="1200"/>
        </a:p>
      </dsp:txBody>
      <dsp:txXfrm>
        <a:off x="51591" y="113475"/>
        <a:ext cx="4792604" cy="953657"/>
      </dsp:txXfrm>
    </dsp:sp>
    <dsp:sp modelId="{50683067-5F5F-44E8-BABE-46994C18EAC8}">
      <dsp:nvSpPr>
        <dsp:cNvPr id="0" name=""/>
        <dsp:cNvSpPr/>
      </dsp:nvSpPr>
      <dsp:spPr>
        <a:xfrm>
          <a:off x="0" y="1161923"/>
          <a:ext cx="4895786" cy="1056839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PYRITÄÄN YMMÄRTÄMÄÄN NIITÄ LAINALAISUUKSIA, JOIDEN MUKAAN PERHE TOIMII</a:t>
          </a:r>
          <a:endParaRPr lang="en-US" sz="1500" kern="1200"/>
        </a:p>
      </dsp:txBody>
      <dsp:txXfrm>
        <a:off x="51591" y="1213514"/>
        <a:ext cx="4792604" cy="953657"/>
      </dsp:txXfrm>
    </dsp:sp>
    <dsp:sp modelId="{31138E18-C505-48FD-AFD4-536EF12327CD}">
      <dsp:nvSpPr>
        <dsp:cNvPr id="0" name=""/>
        <dsp:cNvSpPr/>
      </dsp:nvSpPr>
      <dsp:spPr>
        <a:xfrm>
          <a:off x="0" y="2261963"/>
          <a:ext cx="4895786" cy="1056839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YKSITTÄISEN PERHEENJÄSENEN ONGELMA VOI OLLA SYY TAI SEURAUS MUIDEN ONGELMISTA (ESIM. ÄIDIN ALKO-ONGELMA AIHEUTTAA LAPSEN KÄYTÖSHÄIRIÖN TAI TOISINPÄIN)</a:t>
          </a:r>
          <a:endParaRPr lang="en-US" sz="1500" kern="1200"/>
        </a:p>
      </dsp:txBody>
      <dsp:txXfrm>
        <a:off x="51591" y="2313554"/>
        <a:ext cx="4792604" cy="953657"/>
      </dsp:txXfrm>
    </dsp:sp>
    <dsp:sp modelId="{3DA75CD2-E643-4659-B0C1-A78959CDE6B7}">
      <dsp:nvSpPr>
        <dsp:cNvPr id="0" name=""/>
        <dsp:cNvSpPr/>
      </dsp:nvSpPr>
      <dsp:spPr>
        <a:xfrm>
          <a:off x="0" y="3362002"/>
          <a:ext cx="4895786" cy="105683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JONKUN SAIRAUS/ONGELMA VOIDAAN YMMÄRTÄÄ MIELEKKÄÄNÄ YRITYKSENÄ YLLÄPITÄÄ PERHEEN SISÄISTÄ TASAPAINOA. (ESIM. SYÖMISHÄIRIÖÖN SAIRASTUMINEN)</a:t>
          </a:r>
          <a:endParaRPr lang="en-US" sz="1500" kern="1200"/>
        </a:p>
      </dsp:txBody>
      <dsp:txXfrm>
        <a:off x="51591" y="3413593"/>
        <a:ext cx="4792604" cy="9536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0C75D-12C7-45D2-AF1E-28F6101A357A}">
      <dsp:nvSpPr>
        <dsp:cNvPr id="0" name=""/>
        <dsp:cNvSpPr/>
      </dsp:nvSpPr>
      <dsp:spPr>
        <a:xfrm>
          <a:off x="0" y="786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TARKASTELLAAN PERHEENJÄSENTEN VÄLISIÄ SUHTEITA, LIITTOUTUMIA JA HIERARKIOITA</a:t>
          </a:r>
          <a:endParaRPr lang="en-US" sz="2500" kern="1200"/>
        </a:p>
      </dsp:txBody>
      <dsp:txXfrm>
        <a:off x="48547" y="127216"/>
        <a:ext cx="10418506" cy="897406"/>
      </dsp:txXfrm>
    </dsp:sp>
    <dsp:sp modelId="{637F8706-0E44-4628-B29C-BD1ED0859F01}">
      <dsp:nvSpPr>
        <dsp:cNvPr id="0" name=""/>
        <dsp:cNvSpPr/>
      </dsp:nvSpPr>
      <dsp:spPr>
        <a:xfrm>
          <a:off x="0" y="11451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TARKASTELLAAN PERHEEN RAKENNETTA</a:t>
          </a:r>
          <a:endParaRPr lang="en-US" sz="2500" kern="1200"/>
        </a:p>
      </dsp:txBody>
      <dsp:txXfrm>
        <a:off x="48547" y="1193716"/>
        <a:ext cx="10418506" cy="897406"/>
      </dsp:txXfrm>
    </dsp:sp>
    <dsp:sp modelId="{86077F02-4944-4826-A63E-EF8D64EC517E}">
      <dsp:nvSpPr>
        <dsp:cNvPr id="0" name=""/>
        <dsp:cNvSpPr/>
      </dsp:nvSpPr>
      <dsp:spPr>
        <a:xfrm>
          <a:off x="0" y="22116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SUKUPOLVIRAJAT YLITTÄVÄT LIITTOUTUMAT OVAT HUONOJA (SUUNTAUTUVAT USEIN JOTAKUTA VASTAAN)</a:t>
          </a:r>
          <a:endParaRPr lang="en-US" sz="2500" kern="1200"/>
        </a:p>
      </dsp:txBody>
      <dsp:txXfrm>
        <a:off x="48547" y="2260216"/>
        <a:ext cx="10418506" cy="897406"/>
      </dsp:txXfrm>
    </dsp:sp>
    <dsp:sp modelId="{77DCFF9B-ACC2-4662-90AD-46AD1EDAC34F}">
      <dsp:nvSpPr>
        <dsp:cNvPr id="0" name=""/>
        <dsp:cNvSpPr/>
      </dsp:nvSpPr>
      <dsp:spPr>
        <a:xfrm>
          <a:off x="0" y="32781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KATSO MONISTE</a:t>
          </a:r>
          <a:endParaRPr lang="en-US" sz="2500" kern="1200"/>
        </a:p>
      </dsp:txBody>
      <dsp:txXfrm>
        <a:off x="48547" y="3326716"/>
        <a:ext cx="10418506" cy="8974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6920CD-A920-4374-8F62-FCC1564A6D65}">
      <dsp:nvSpPr>
        <dsp:cNvPr id="0" name=""/>
        <dsp:cNvSpPr/>
      </dsp:nvSpPr>
      <dsp:spPr>
        <a:xfrm>
          <a:off x="0" y="69084"/>
          <a:ext cx="4895786" cy="14091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PERHEEN VUOROVAIKUTUS ON YHTEYDESSÄ KUNKIN JÄSENENSÄ ITSETUNTOON JA PERSOONALLISUUDEN RAKENTEESEEN</a:t>
          </a:r>
          <a:endParaRPr lang="en-US" sz="2000" kern="1200"/>
        </a:p>
      </dsp:txBody>
      <dsp:txXfrm>
        <a:off x="68787" y="137871"/>
        <a:ext cx="4758212" cy="1271544"/>
      </dsp:txXfrm>
    </dsp:sp>
    <dsp:sp modelId="{142EB2AB-990D-4DAD-B858-C9BD194C46F4}">
      <dsp:nvSpPr>
        <dsp:cNvPr id="0" name=""/>
        <dsp:cNvSpPr/>
      </dsp:nvSpPr>
      <dsp:spPr>
        <a:xfrm>
          <a:off x="0" y="1535803"/>
          <a:ext cx="4895786" cy="1409118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TARKASTELLAAN PERHESALAISUUKSIA, PERHEEN MYYTTEJÄ JA USKOMUKSIA HISTORIASTAAN JA NYKYISYYDESTÄÄN</a:t>
          </a:r>
          <a:endParaRPr lang="en-US" sz="2000" kern="1200"/>
        </a:p>
      </dsp:txBody>
      <dsp:txXfrm>
        <a:off x="68787" y="1604590"/>
        <a:ext cx="4758212" cy="1271544"/>
      </dsp:txXfrm>
    </dsp:sp>
    <dsp:sp modelId="{65E2DCA8-D7D5-4D8E-85CA-E321011A894F}">
      <dsp:nvSpPr>
        <dsp:cNvPr id="0" name=""/>
        <dsp:cNvSpPr/>
      </dsp:nvSpPr>
      <dsp:spPr>
        <a:xfrm>
          <a:off x="0" y="3002522"/>
          <a:ext cx="4895786" cy="140911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ESIM. HARMONIAMYYTTI, ANTEEKSIANNON MYYTTI, PELASTUKSEN MYYTTI, MYYTTI SIITÄ, ETTÄ KAIKKI PERHEEN LAPSET OVAT SAMANARVOISIA</a:t>
          </a:r>
          <a:endParaRPr lang="en-US" sz="2000" kern="1200"/>
        </a:p>
      </dsp:txBody>
      <dsp:txXfrm>
        <a:off x="68787" y="3071309"/>
        <a:ext cx="4758212" cy="1271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75100A-C21D-4E7C-828B-0F05B0AE53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D2328E-9C70-4079-B26F-388D70F47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8B2A9D-1984-40F5-ABFE-87D6B8079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60C6DA-60B0-482F-8E75-23C22A76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10B125-C815-4BCC-B124-48E190EE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953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4872E1-473E-45C0-9A20-0886A6C30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D70F16-A461-42FB-A691-F58657537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DD3996-660E-45CA-9429-CD174D4F9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9C243B-E5E8-41C1-B7F9-BC29B1ED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651114-DF48-4BA5-BB28-4BE670897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20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4F94DEA-55E7-4428-8A04-88D99ECF6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65BC849-3358-4633-AE76-8DA20BF00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88CA03-C1B6-4819-91A4-EF192893E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FACCDF-532B-49C2-9607-DD25B4FC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D86FEC-8ABD-49C2-91A0-606B7DB49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450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1330BA-3742-41E8-A548-C8BF79A48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B76A79-F64B-4946-B0DF-18A97966C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B8A60E-B3F8-4CC1-BC84-7C836A589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ADBA9E-0F8F-4869-8775-E42C357B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0241CC9-121C-4E65-BB7E-CE8A2C5A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26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443039-0990-431D-8597-380BBD73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C3BC16-4FAD-496A-8BC1-024D9F95E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AFE87C-1D87-4E2A-A80D-125565165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D64E89-016C-4BE7-B619-A401B32D6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05FEE7-80BB-4B92-920C-0517E194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101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2DEB8E-857B-4864-8AC2-D50B119A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D8848B-3B5F-4BFE-A759-0631C54FFF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A7C6629-5486-48E6-94C2-D5DACBEC5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3EF993D-2B2A-40BC-B1AF-D168AA993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5F9A81-B1F8-457B-BC6D-8B25FFD3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AC7FFB-58EF-4169-BA08-43A0B68F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98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BBC7B6-76CD-44AB-86CA-CF6017E10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2B0CE2-B5F8-432A-AC90-B9E1F5536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DCA798-69EA-4F26-84C2-99F5F38E3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01B2626-45AF-45A2-AAC2-E69F82F29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BEB8C31-B9E3-468E-B9C6-593744170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908F963-523C-408C-8BA8-41D6B984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F648389-F804-438D-AAC2-D265250B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6DD8F63-2304-4517-9DB1-117B7E57B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82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9E67CB-ACBC-49E4-B198-78991754C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C09E00-3029-4FE6-B2E3-143207D5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37266FE-300B-49F3-A1A3-4506182B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AD2951F-25BB-4456-8861-465E3C7F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15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988FA51-3AAC-4684-8812-25A3A5F77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7DB7197-F608-461A-82AF-A956F38F5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237AB4-EE08-41D9-BC70-11D69D4E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0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0B9864-7EE4-4E33-B061-452FC80D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D56674-74D7-4A64-80CA-3487243D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25A832-5405-4715-8E97-EAC0C0F76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68F685-F9D2-4CDD-A6CB-3AD66B94D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352BB1-40E9-42AC-82F4-454351BCD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F5CA080-B71F-4B71-B03D-5249C9D2D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28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5BD9E9-A8FE-4A75-B747-450CB6C8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D6BBB6A-D766-4428-89D8-EB82C1E24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51A7701-CD57-4C08-9C61-B0215E8D4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F8CCC9-1386-4D2F-8CEA-39DB1522F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2E3AD1-AD2A-42B3-A1BB-E5C0D4640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444313-A773-439C-87B7-262BC4F63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39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CB98ADF-AC4F-4FCA-B4DD-CF17EF17E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A051AD-F054-4511-8DBE-1810AD8D9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67A190-5DA4-4955-90F6-DED34EBBF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88DB5-3EFD-4D7D-81A7-4F810130E55D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4747F5-0B46-46D4-AE93-E120245B2C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3E55F3-8CB1-4208-8BDA-C29D0F0EF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552DE-6BCF-4A01-94FB-756CA2B2C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17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84E22CE-056F-437E-A8E7-10F4CC980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fi-FI" sz="4200"/>
              <a:t>NÄKEMYKSIÄ PERHEEN VUOROVAIKUTUKSESTA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E24C024-5467-4FD9-AF6E-4BE7CB357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endParaRPr lang="fi-FI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2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365C472-6D1F-4377-9B3C-C73807D78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57101" cy="4480726"/>
          </a:xfrm>
        </p:spPr>
        <p:txBody>
          <a:bodyPr>
            <a:normAutofit/>
          </a:bodyPr>
          <a:lstStyle/>
          <a:p>
            <a:pPr algn="r"/>
            <a:r>
              <a:rPr lang="fi-FI" sz="3600"/>
              <a:t>SYSTEEMINEN NÄKEMYS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0A11A74-08AF-4A0D-82B8-0A46F3078B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393756"/>
              </p:ext>
            </p:extLst>
          </p:nvPr>
        </p:nvGraphicFramePr>
        <p:xfrm>
          <a:off x="5244592" y="1188637"/>
          <a:ext cx="4895787" cy="448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604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C6082-64DB-485F-BC1B-5D0173D83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STRUKTURAALINEN NÄKEMYS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C8B383F-3A66-4ED1-87F3-E1F114DB21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6450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8E4ACFC-AE5C-4ED8-8662-7080E0F25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57101" cy="4480726"/>
          </a:xfrm>
        </p:spPr>
        <p:txBody>
          <a:bodyPr>
            <a:normAutofit/>
          </a:bodyPr>
          <a:lstStyle/>
          <a:p>
            <a:pPr algn="r"/>
            <a:r>
              <a:rPr lang="fi-FI" sz="2600"/>
              <a:t>PSYKODYNAAMINEN NÄKEMYS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0C96282-FA73-4F68-BC89-0F514FEBD4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9979538"/>
              </p:ext>
            </p:extLst>
          </p:nvPr>
        </p:nvGraphicFramePr>
        <p:xfrm>
          <a:off x="5244592" y="1188637"/>
          <a:ext cx="4895787" cy="448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4016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141</Words>
  <Application>Microsoft Office PowerPoint</Application>
  <PresentationFormat>Laajakuva</PresentationFormat>
  <Paragraphs>15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NÄKEMYKSIÄ PERHEEN VUOROVAIKUTUKSESTA</vt:lpstr>
      <vt:lpstr>SYSTEEMINEN NÄKEMYS</vt:lpstr>
      <vt:lpstr>STRUKTURAALINEN NÄKEMYS</vt:lpstr>
      <vt:lpstr>PSYKODYNAAMINEN NÄKEMYS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NÄKEMYKSIÄ PERHEEN VUOROVAIKUTUKSESTA</dc:title>
  <dc:creator>Sari Horppu</dc:creator>
  <cp:lastModifiedBy>Sari Horppu</cp:lastModifiedBy>
  <cp:revision>1</cp:revision>
  <dcterms:created xsi:type="dcterms:W3CDTF">2021-08-01T14:59:36Z</dcterms:created>
  <dcterms:modified xsi:type="dcterms:W3CDTF">2021-08-01T15:17:11Z</dcterms:modified>
</cp:coreProperties>
</file>