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6976274-8B51-456E-974C-A707024CC2CD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1CAA81-F390-4160-804A-3864A308C885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Asiakkaan ohjaaminen valmennusprojektin aikana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653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Yksilöohjausharjoitus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432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harjoitus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Valitse pari omasta ryhmästä</a:t>
            </a:r>
          </a:p>
          <a:p>
            <a:r>
              <a:rPr lang="fi-FI" smtClean="0"/>
              <a:t>Valitkaa toinen asiakkaaksi ja toinen valmentajaksi</a:t>
            </a:r>
          </a:p>
          <a:p>
            <a:r>
              <a:rPr lang="fi-FI" smtClean="0"/>
              <a:t>Toteuttakaa muutaman minuutin mittainen keskustelu, jossa asiakas esittää toiveita erityisestä ”räätälöidystä” liikuntakerrasta </a:t>
            </a:r>
          </a:p>
          <a:p>
            <a:r>
              <a:rPr lang="fi-FI" smtClean="0"/>
              <a:t>Vaihtakaa roolit ja toistakaa edellinen kohta</a:t>
            </a:r>
          </a:p>
          <a:p>
            <a:r>
              <a:rPr lang="fi-FI" smtClean="0"/>
              <a:t>Suunnittele asiakkaallesi 30min kestävä yksilövalmennuskerta, joka vastaa hänen toiveitaan ja odotuksiaan</a:t>
            </a:r>
          </a:p>
          <a:p>
            <a:r>
              <a:rPr lang="fi-FI" smtClean="0"/>
              <a:t>Toteuta ohjaus (paikka: turvaosaston tatami ja voimailutila/portaat)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07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Erilaisten asiakkaiden ohjaaminen</a:t>
            </a:r>
            <a:endParaRPr lang="fi-FI"/>
          </a:p>
        </p:txBody>
      </p:sp>
      <p:sp>
        <p:nvSpPr>
          <p:cNvPr id="7" name="Tekstin paikkamerkki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15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Erilaiset liikkujat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Jokaisella ihmisellä on oma luontainen tapa harrastaa liikuntaa = mukavuusalue, jolla toimiminen on positiivista, sujuvaa, helppoa ja motivoivaa</a:t>
            </a:r>
          </a:p>
          <a:p>
            <a:pPr lvl="1"/>
            <a:r>
              <a:rPr lang="fi-FI" smtClean="0"/>
              <a:t>Kun toimitaan tällä alueella, voi liikunnasta muodostua tapa pitkällä tähtäimellä</a:t>
            </a:r>
          </a:p>
          <a:p>
            <a:r>
              <a:rPr lang="fi-FI" smtClean="0"/>
              <a:t>Ammattitaitoinen valmentaja osaa tunnistaa erilaiset liikkujatyypit ja hyödyntää tätä osaamista monin tavoin</a:t>
            </a:r>
          </a:p>
          <a:p>
            <a:pPr lvl="1"/>
            <a:r>
              <a:rPr lang="fi-FI" smtClean="0"/>
              <a:t>Osaamisen puute voi johtaa jopa valmennuksen päättymiseen</a:t>
            </a:r>
          </a:p>
          <a:p>
            <a:r>
              <a:rPr lang="fi-FI" smtClean="0"/>
              <a:t>Tähän on olemassa myös maksullisia työkaluja mm. Huco Sport</a:t>
            </a:r>
          </a:p>
          <a:p>
            <a:pPr lvl="1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59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Valmentajan on tärkeää tunnistaa mm…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Mikä on asiakkaalle sopiva tapa harrastaa liikuntaa</a:t>
            </a:r>
          </a:p>
          <a:p>
            <a:pPr lvl="1"/>
            <a:r>
              <a:rPr lang="fi-FI" smtClean="0"/>
              <a:t>Esim. yksin vai ryhmässä ja liikuntamuodot</a:t>
            </a:r>
          </a:p>
          <a:p>
            <a:r>
              <a:rPr lang="fi-FI" smtClean="0"/>
              <a:t>Mikä motivoi asiakasta ja miten motivaatiota pidetään yllä</a:t>
            </a:r>
          </a:p>
          <a:p>
            <a:pPr lvl="1"/>
            <a:r>
              <a:rPr lang="fi-FI" smtClean="0"/>
              <a:t>Osaat asettaa motivoivat tavoitteet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414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mtClean="0"/>
              <a:t>Miksi ja missä tilanteissa pt.n on huomioitava asiakkaan ”liikkujatyyppi”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Ymmärtääkseen mikä motivoi ja mikä ei motivoi</a:t>
            </a:r>
          </a:p>
          <a:p>
            <a:r>
              <a:rPr lang="fi-FI" smtClean="0"/>
              <a:t>Tavoitteiden asettaminen</a:t>
            </a:r>
          </a:p>
          <a:p>
            <a:r>
              <a:rPr lang="fi-FI" smtClean="0"/>
              <a:t>Liikuntasuunnitelman laatiminen</a:t>
            </a:r>
          </a:p>
          <a:p>
            <a:r>
              <a:rPr lang="fi-FI" smtClean="0"/>
              <a:t>Ohjaaminen ja palautteen antaminen</a:t>
            </a:r>
          </a:p>
          <a:p>
            <a:r>
              <a:rPr lang="fi-FI" smtClean="0"/>
              <a:t>Millaista liikuntapäiväkirjaa asiakas pitää</a:t>
            </a:r>
          </a:p>
          <a:p>
            <a:r>
              <a:rPr lang="fi-FI" smtClean="0"/>
              <a:t>Millainen liikuntapaikka/ympäristö</a:t>
            </a:r>
          </a:p>
          <a:p>
            <a:r>
              <a:rPr lang="fi-FI" smtClean="0"/>
              <a:t>Millaisia mahdolliset kompastuskivet ovat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889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Tavoitteiden asettaminen</a:t>
            </a:r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smtClean="0"/>
              <a:t>Lyhyt aikaväli (muutama kuukausi)</a:t>
            </a:r>
          </a:p>
          <a:p>
            <a:r>
              <a:rPr lang="fi-FI" smtClean="0"/>
              <a:t>Keskipitkä aikaväli (6-12kk)</a:t>
            </a:r>
          </a:p>
          <a:p>
            <a:r>
              <a:rPr lang="fi-FI" smtClean="0"/>
              <a:t>Pitkä aikaväli (3 – 5 vuotta)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i-FI" smtClean="0"/>
              <a:t>VISIO = kompassi</a:t>
            </a:r>
            <a:endParaRPr lang="fi-FI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smtClean="0"/>
              <a:t>TAVOITTEET = kohteet kartalla</a:t>
            </a:r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0892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098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Vuoriesimerkki työkaluna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Visio</a:t>
            </a:r>
          </a:p>
          <a:p>
            <a:r>
              <a:rPr lang="fi-FI" smtClean="0"/>
              <a:t>Eri aikavälien tavoitteet</a:t>
            </a:r>
          </a:p>
          <a:p>
            <a:r>
              <a:rPr lang="fi-FI" smtClean="0"/>
              <a:t>Miten toimitaan, jotta päästään tavoitteisiin</a:t>
            </a:r>
          </a:p>
          <a:p>
            <a:r>
              <a:rPr lang="fi-FI" smtClean="0"/>
              <a:t>Mitkä asiat vaarantavat tavoitteiden toteutumisen eri vaiheissa</a:t>
            </a:r>
          </a:p>
          <a:p>
            <a:r>
              <a:rPr lang="fi-FI" smtClean="0"/>
              <a:t>Miten vastaan riskeihin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260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Harjoitus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Perehdy vuoriesimerkkiin omien tavoitteidesi kautta</a:t>
            </a:r>
          </a:p>
          <a:p>
            <a:pPr lvl="1"/>
            <a:r>
              <a:rPr lang="fi-FI" smtClean="0"/>
              <a:t>Määrittele itsellesi vastaukset kaikkiin edellisen dian kohtiin</a:t>
            </a:r>
          </a:p>
          <a:p>
            <a:r>
              <a:rPr lang="fi-FI" smtClean="0"/>
              <a:t>Piirrä se kuvana paperille</a:t>
            </a:r>
          </a:p>
          <a:p>
            <a:r>
              <a:rPr lang="fi-FI" smtClean="0"/>
              <a:t>Tavoitteena on ymmärtää tavoitteiden saavuttamisen prosessia</a:t>
            </a:r>
          </a:p>
          <a:p>
            <a:pPr marL="0" indent="0">
              <a:buNone/>
            </a:pPr>
            <a:r>
              <a:rPr lang="fi-FI" smtClean="0">
                <a:sym typeface="Wingdings" panose="05000000000000000000" pitchFamily="2" charset="2"/>
              </a:rPr>
              <a:t> Seuraavalla kerralla harjoitellaan tavoitteen asettelua ja niiden saavuttamista aidossa tilanteessa tämän työkalun avulla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830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Tehtävä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Tutustu tutkinnon perusteissa oleviin vaatimuksiin, jotka koskevat asiakkaan ohjaamista valmennusprojektin aikana</a:t>
            </a:r>
          </a:p>
          <a:p>
            <a:r>
              <a:rPr lang="fi-FI" smtClean="0"/>
              <a:t>Pohdi mitä ne tarkoittavat käytännössä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911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Personal trainer osaa…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mtClean="0"/>
              <a:t>(motivaation lisääminen) </a:t>
            </a:r>
          </a:p>
          <a:p>
            <a:r>
              <a:rPr lang="fi-FI" smtClean="0"/>
              <a:t>ohjata </a:t>
            </a:r>
            <a:r>
              <a:rPr lang="fi-FI"/>
              <a:t>asiakasta löytämään liikunnasta hyvää oloa, iloa ja virkistystä</a:t>
            </a:r>
          </a:p>
          <a:p>
            <a:r>
              <a:rPr lang="fi-FI" smtClean="0"/>
              <a:t>luoda </a:t>
            </a:r>
            <a:r>
              <a:rPr lang="fi-FI"/>
              <a:t>ohjauksellaan asiakkaalle onnistumisen elämyksiä</a:t>
            </a:r>
          </a:p>
          <a:p>
            <a:r>
              <a:rPr lang="fi-FI" smtClean="0"/>
              <a:t>tarjota </a:t>
            </a:r>
            <a:r>
              <a:rPr lang="fi-FI"/>
              <a:t>asiakkaalle erilaisia harjoitteluun liittyviä vaihtoehtoja</a:t>
            </a:r>
          </a:p>
          <a:p>
            <a:r>
              <a:rPr lang="fi-FI" smtClean="0"/>
              <a:t>kannustaa </a:t>
            </a:r>
            <a:r>
              <a:rPr lang="fi-FI"/>
              <a:t>asiakasta mahdollisissa vastoinkäymisissä.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971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Personal trainer osaa…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mtClean="0"/>
              <a:t>(vuorovaikutus)</a:t>
            </a:r>
          </a:p>
          <a:p>
            <a:r>
              <a:rPr lang="fi-FI" smtClean="0"/>
              <a:t>kuunnella </a:t>
            </a:r>
            <a:r>
              <a:rPr lang="fi-FI"/>
              <a:t>asiakasta aktiivisesti</a:t>
            </a:r>
          </a:p>
          <a:p>
            <a:r>
              <a:rPr lang="fi-FI" smtClean="0"/>
              <a:t>luoda </a:t>
            </a:r>
            <a:r>
              <a:rPr lang="fi-FI"/>
              <a:t>avoimen ja kannustavan ilmapiirin</a:t>
            </a:r>
          </a:p>
          <a:p>
            <a:r>
              <a:rPr lang="fi-FI" smtClean="0"/>
              <a:t>toimia </a:t>
            </a:r>
            <a:r>
              <a:rPr lang="fi-FI"/>
              <a:t>ammatillisesti vuorovaikutussuhteen eri </a:t>
            </a:r>
            <a:r>
              <a:rPr lang="fi-FI"/>
              <a:t>vaiheissa </a:t>
            </a:r>
            <a:r>
              <a:rPr lang="fi-FI" smtClean="0"/>
              <a:t>asiakkaan kanssa</a:t>
            </a:r>
            <a:endParaRPr lang="fi-FI"/>
          </a:p>
          <a:p>
            <a:r>
              <a:rPr lang="fi-FI" smtClean="0"/>
              <a:t>toimia </a:t>
            </a:r>
            <a:r>
              <a:rPr lang="fi-FI"/>
              <a:t>yhteistyökykyisesti erilaisten asiakkaiden kanssa</a:t>
            </a:r>
          </a:p>
          <a:p>
            <a:r>
              <a:rPr lang="fi-FI" smtClean="0"/>
              <a:t>antaa </a:t>
            </a:r>
            <a:r>
              <a:rPr lang="fi-FI"/>
              <a:t>palautetta asiakkaalle asianmukaisella tavalla </a:t>
            </a:r>
            <a:r>
              <a:rPr lang="fi-FI"/>
              <a:t>ja </a:t>
            </a:r>
            <a:r>
              <a:rPr lang="fi-FI" smtClean="0"/>
              <a:t>erilaisin menetelmin</a:t>
            </a:r>
            <a:endParaRPr lang="fi-FI"/>
          </a:p>
          <a:p>
            <a:r>
              <a:rPr lang="fi-FI" smtClean="0"/>
              <a:t>käyttää </a:t>
            </a:r>
            <a:r>
              <a:rPr lang="fi-FI"/>
              <a:t>vuorovaikutussuhteessa </a:t>
            </a:r>
            <a:r>
              <a:rPr lang="fi-FI"/>
              <a:t>tarkoituksenmukaisesti </a:t>
            </a:r>
            <a:r>
              <a:rPr lang="fi-FI" smtClean="0"/>
              <a:t>erilaisia menetelmiä</a:t>
            </a:r>
            <a:r>
              <a:rPr lang="fi-FI"/>
              <a:t>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158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Personal trainer osaa…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smtClean="0"/>
              <a:t>(liikuntaohjelman ohjaaminen)</a:t>
            </a:r>
          </a:p>
          <a:p>
            <a:r>
              <a:rPr lang="fi-FI" smtClean="0"/>
              <a:t>ohjata asiakkaalle tarkoituksenmukaisesti erilaisia liikuntamuotoja laaditun liikuntaohjelman mukaisesti</a:t>
            </a:r>
          </a:p>
          <a:p>
            <a:r>
              <a:rPr lang="fi-FI"/>
              <a:t>ottaa huomioon käytettävissä olevat tilat ja liikuntavälineet</a:t>
            </a:r>
          </a:p>
          <a:p>
            <a:r>
              <a:rPr lang="fi-FI" smtClean="0"/>
              <a:t>ottaa </a:t>
            </a:r>
            <a:r>
              <a:rPr lang="fi-FI"/>
              <a:t>huomioon ympäristön ja varusteiden soveltuvuuden</a:t>
            </a:r>
            <a:r>
              <a:rPr lang="fi-FI"/>
              <a:t>, </a:t>
            </a:r>
            <a:r>
              <a:rPr lang="fi-FI" smtClean="0"/>
              <a:t>turvallisuuden ja </a:t>
            </a:r>
            <a:r>
              <a:rPr lang="fi-FI"/>
              <a:t>hygieenisyyden</a:t>
            </a:r>
          </a:p>
          <a:p>
            <a:r>
              <a:rPr lang="fi-FI" smtClean="0"/>
              <a:t>käyttää </a:t>
            </a:r>
            <a:r>
              <a:rPr lang="fi-FI"/>
              <a:t>tarvittavia apuvälineitä ja avustaa tarvittaessa</a:t>
            </a:r>
          </a:p>
          <a:p>
            <a:r>
              <a:rPr lang="fi-FI" smtClean="0"/>
              <a:t>hyödyntää </a:t>
            </a:r>
            <a:r>
              <a:rPr lang="fi-FI"/>
              <a:t>ohjauksessa tietoa ihmisen anatomiasta ja fysiologiasta</a:t>
            </a:r>
          </a:p>
          <a:p>
            <a:r>
              <a:rPr lang="fi-FI" smtClean="0"/>
              <a:t>perustella </a:t>
            </a:r>
            <a:r>
              <a:rPr lang="fi-FI"/>
              <a:t>asiakkaalle sopivan liikunnan määrän ja liikuntamuodot</a:t>
            </a:r>
          </a:p>
          <a:p>
            <a:r>
              <a:rPr lang="fi-FI" smtClean="0"/>
              <a:t>perustella </a:t>
            </a:r>
            <a:r>
              <a:rPr lang="fi-FI"/>
              <a:t>asiakkaalle liikunnan ja terveyden </a:t>
            </a:r>
            <a:r>
              <a:rPr lang="fi-FI"/>
              <a:t>välisen </a:t>
            </a:r>
            <a:r>
              <a:rPr lang="fi-FI" smtClean="0"/>
              <a:t>yhteyden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578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mtClean="0"/>
              <a:t>perustella </a:t>
            </a:r>
            <a:r>
              <a:rPr lang="fi-FI"/>
              <a:t>asiakkaalle liikunnan yhteyden </a:t>
            </a:r>
            <a:r>
              <a:rPr lang="fi-FI"/>
              <a:t>toimintakykyyn </a:t>
            </a:r>
            <a:r>
              <a:rPr lang="fi-FI" smtClean="0"/>
              <a:t>ja päivittäiseen </a:t>
            </a:r>
            <a:r>
              <a:rPr lang="fi-FI"/>
              <a:t>jaksamiseen</a:t>
            </a:r>
          </a:p>
          <a:p>
            <a:r>
              <a:rPr lang="fi-FI" smtClean="0"/>
              <a:t>perustella </a:t>
            </a:r>
            <a:r>
              <a:rPr lang="fi-FI"/>
              <a:t>asiakkaalle liikunnan fyysiset vaikutukset</a:t>
            </a:r>
          </a:p>
          <a:p>
            <a:r>
              <a:rPr lang="fi-FI" smtClean="0"/>
              <a:t>perustella </a:t>
            </a:r>
            <a:r>
              <a:rPr lang="fi-FI"/>
              <a:t>asiakkaalle liikunnan psyykkisen ja sosiaalisen merkityksen</a:t>
            </a:r>
          </a:p>
          <a:p>
            <a:r>
              <a:rPr lang="fi-FI" smtClean="0"/>
              <a:t>kertoa </a:t>
            </a:r>
            <a:r>
              <a:rPr lang="fi-FI"/>
              <a:t>asiakkaalle liikuntamuotoihin ja </a:t>
            </a:r>
            <a:r>
              <a:rPr lang="fi-FI"/>
              <a:t>liikunnan </a:t>
            </a:r>
            <a:r>
              <a:rPr lang="fi-FI" smtClean="0"/>
              <a:t>rasittavuuteen liittyvät </a:t>
            </a:r>
            <a:r>
              <a:rPr lang="fi-FI"/>
              <a:t>turvallisuusnäkökohdat</a:t>
            </a:r>
          </a:p>
          <a:p>
            <a:r>
              <a:rPr lang="fi-FI" smtClean="0"/>
              <a:t>ohjata </a:t>
            </a:r>
            <a:r>
              <a:rPr lang="fi-FI"/>
              <a:t>tarvittaessa keskeyttämään harjoittelun</a:t>
            </a:r>
          </a:p>
          <a:p>
            <a:r>
              <a:rPr lang="fi-FI" smtClean="0"/>
              <a:t>ohjata </a:t>
            </a:r>
            <a:r>
              <a:rPr lang="fi-FI"/>
              <a:t>asiakasta urheiluvammojen ennaltaehkäisyssä ja hoidossa</a:t>
            </a:r>
          </a:p>
          <a:p>
            <a:r>
              <a:rPr lang="fi-FI" smtClean="0"/>
              <a:t>ohjata </a:t>
            </a:r>
            <a:r>
              <a:rPr lang="fi-FI"/>
              <a:t>asiakasta tarvittavassa lihashuollossa</a:t>
            </a:r>
          </a:p>
          <a:p>
            <a:r>
              <a:rPr lang="fi-FI" smtClean="0"/>
              <a:t>toimia </a:t>
            </a:r>
            <a:r>
              <a:rPr lang="fi-FI"/>
              <a:t>työssään vastuullisesti</a:t>
            </a:r>
          </a:p>
          <a:p>
            <a:r>
              <a:rPr lang="fi-FI" smtClean="0"/>
              <a:t>noudattaa </a:t>
            </a:r>
            <a:r>
              <a:rPr lang="fi-FI"/>
              <a:t>turvallisuusmääräyksiä.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966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ohjata </a:t>
            </a:r>
            <a:r>
              <a:rPr lang="fi-FI"/>
              <a:t>asiakasta tekemään terveyttä ja </a:t>
            </a:r>
            <a:r>
              <a:rPr lang="fi-FI"/>
              <a:t>hyvinvointia </a:t>
            </a:r>
            <a:r>
              <a:rPr lang="fi-FI" smtClean="0"/>
              <a:t>edistäviä valintoja</a:t>
            </a:r>
            <a:endParaRPr lang="fi-FI"/>
          </a:p>
          <a:p>
            <a:r>
              <a:rPr lang="fi-FI" smtClean="0"/>
              <a:t>vaikuttaa </a:t>
            </a:r>
            <a:r>
              <a:rPr lang="fi-FI"/>
              <a:t>asiakkaan arkiliikunnan esteinä </a:t>
            </a:r>
            <a:r>
              <a:rPr lang="fi-FI"/>
              <a:t>olevien </a:t>
            </a:r>
            <a:r>
              <a:rPr lang="fi-FI" smtClean="0"/>
              <a:t>asenteiden poistumiseen</a:t>
            </a:r>
            <a:endParaRPr lang="fi-FI"/>
          </a:p>
          <a:p>
            <a:r>
              <a:rPr lang="fi-FI" smtClean="0"/>
              <a:t>ohjata </a:t>
            </a:r>
            <a:r>
              <a:rPr lang="fi-FI"/>
              <a:t>asiakasta sovittamaan fyysisen aktiivisuuden osaksi arkielämää</a:t>
            </a:r>
          </a:p>
          <a:p>
            <a:r>
              <a:rPr lang="fi-FI" smtClean="0"/>
              <a:t>ohjata </a:t>
            </a:r>
            <a:r>
              <a:rPr lang="fi-FI"/>
              <a:t>asiakasta tekemään fyysistä aktiivisuutta </a:t>
            </a:r>
            <a:r>
              <a:rPr lang="fi-FI"/>
              <a:t>lisääviä </a:t>
            </a:r>
            <a:r>
              <a:rPr lang="fi-FI" smtClean="0"/>
              <a:t>valintoja arjessaan</a:t>
            </a:r>
            <a:endParaRPr lang="fi-FI"/>
          </a:p>
          <a:p>
            <a:r>
              <a:rPr lang="fi-FI" smtClean="0"/>
              <a:t>ohjata </a:t>
            </a:r>
            <a:r>
              <a:rPr lang="fi-FI"/>
              <a:t>asiakasta sovittamaan yhteen ohjatun </a:t>
            </a:r>
            <a:r>
              <a:rPr lang="fi-FI"/>
              <a:t>ja </a:t>
            </a:r>
            <a:r>
              <a:rPr lang="fi-FI" smtClean="0"/>
              <a:t>omatoimisen liikunnan</a:t>
            </a:r>
            <a:endParaRPr lang="fi-FI"/>
          </a:p>
          <a:p>
            <a:r>
              <a:rPr lang="fi-FI" smtClean="0"/>
              <a:t>ohjata </a:t>
            </a:r>
            <a:r>
              <a:rPr lang="fi-FI"/>
              <a:t>asiakasta löytämään tekijät, jotka auttavat </a:t>
            </a:r>
            <a:r>
              <a:rPr lang="fi-FI"/>
              <a:t>tätä </a:t>
            </a:r>
            <a:r>
              <a:rPr lang="fi-FI" smtClean="0"/>
              <a:t>noudattamaan pysyvästi </a:t>
            </a:r>
            <a:r>
              <a:rPr lang="fi-FI"/>
              <a:t>liikunnallista elämäntapaa.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557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mtClean="0"/>
              <a:t>(palautuminen ja lepo)</a:t>
            </a:r>
          </a:p>
          <a:p>
            <a:r>
              <a:rPr lang="fi-FI" smtClean="0"/>
              <a:t>kertoa </a:t>
            </a:r>
            <a:r>
              <a:rPr lang="fi-FI"/>
              <a:t>palautumisen, levon ja riittävän unen </a:t>
            </a:r>
            <a:r>
              <a:rPr lang="fi-FI"/>
              <a:t>merkityksestä </a:t>
            </a:r>
            <a:r>
              <a:rPr lang="fi-FI" smtClean="0"/>
              <a:t>suorituskykyyn ja </a:t>
            </a:r>
            <a:r>
              <a:rPr lang="fi-FI"/>
              <a:t>hyvinvointiin</a:t>
            </a:r>
          </a:p>
          <a:p>
            <a:r>
              <a:rPr lang="fi-FI" smtClean="0"/>
              <a:t>ohjata </a:t>
            </a:r>
            <a:r>
              <a:rPr lang="fi-FI"/>
              <a:t>asiakasta sovittamaan arjessaan yhteen rasituksen ja levon.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763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mtClean="0"/>
              <a:t>(liikuntasuunnitelman toteutumisen arviointi)</a:t>
            </a:r>
          </a:p>
          <a:p>
            <a:r>
              <a:rPr lang="fi-FI" smtClean="0"/>
              <a:t>arvioida </a:t>
            </a:r>
            <a:r>
              <a:rPr lang="fi-FI"/>
              <a:t>ja </a:t>
            </a:r>
            <a:r>
              <a:rPr lang="fi-FI" smtClean="0"/>
              <a:t>testata </a:t>
            </a:r>
            <a:r>
              <a:rPr lang="fi-FI"/>
              <a:t>tavoitteiden mukaisesti asiakkaan </a:t>
            </a:r>
            <a:r>
              <a:rPr lang="fi-FI"/>
              <a:t>kehittymistä </a:t>
            </a:r>
            <a:r>
              <a:rPr lang="fi-FI" smtClean="0"/>
              <a:t>eri osa-alueilla</a:t>
            </a:r>
            <a:endParaRPr lang="fi-FI"/>
          </a:p>
          <a:p>
            <a:r>
              <a:rPr lang="fi-FI" smtClean="0"/>
              <a:t>arvioida </a:t>
            </a:r>
            <a:r>
              <a:rPr lang="fi-FI"/>
              <a:t>asiakkaan motivoitumista </a:t>
            </a:r>
            <a:r>
              <a:rPr lang="fi-FI"/>
              <a:t>liikunnallisen </a:t>
            </a:r>
            <a:r>
              <a:rPr lang="fi-FI" smtClean="0"/>
              <a:t>elämäntavan noudattamiseen</a:t>
            </a:r>
            <a:endParaRPr lang="fi-FI"/>
          </a:p>
          <a:p>
            <a:r>
              <a:rPr lang="fi-FI" smtClean="0"/>
              <a:t>mukauttaa </a:t>
            </a:r>
            <a:r>
              <a:rPr lang="fi-FI"/>
              <a:t>suunnitelmaa tarvittaessa</a:t>
            </a:r>
          </a:p>
          <a:p>
            <a:r>
              <a:rPr lang="fi-FI" smtClean="0"/>
              <a:t>dokumentoida </a:t>
            </a:r>
            <a:r>
              <a:rPr lang="fi-FI"/>
              <a:t>liikuntasuunnitelman toteutumisen.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835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86</TotalTime>
  <Words>584</Words>
  <Application>Microsoft Office PowerPoint</Application>
  <PresentationFormat>Näytössä katseltava diaesitys (4:3)</PresentationFormat>
  <Paragraphs>96</Paragraphs>
  <Slides>18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19" baseType="lpstr">
      <vt:lpstr>Erkkeri</vt:lpstr>
      <vt:lpstr>Asiakkaan ohjaaminen valmennusprojektin aikana</vt:lpstr>
      <vt:lpstr>Tehtävä</vt:lpstr>
      <vt:lpstr>Personal trainer osaa…</vt:lpstr>
      <vt:lpstr>Personal trainer osaa…</vt:lpstr>
      <vt:lpstr>Personal trainer osaa…</vt:lpstr>
      <vt:lpstr>PowerPoint-esitys</vt:lpstr>
      <vt:lpstr>PowerPoint-esitys</vt:lpstr>
      <vt:lpstr>PowerPoint-esitys</vt:lpstr>
      <vt:lpstr>PowerPoint-esitys</vt:lpstr>
      <vt:lpstr>Yksilöohjausharjoitus</vt:lpstr>
      <vt:lpstr>harjoitus</vt:lpstr>
      <vt:lpstr>Erilaisten asiakkaiden ohjaaminen</vt:lpstr>
      <vt:lpstr>Erilaiset liikkujat</vt:lpstr>
      <vt:lpstr>Valmentajan on tärkeää tunnistaa mm…</vt:lpstr>
      <vt:lpstr>Miksi ja missä tilanteissa pt.n on huomioitava asiakkaan ”liikkujatyyppi”</vt:lpstr>
      <vt:lpstr>Tavoitteiden asettaminen</vt:lpstr>
      <vt:lpstr>Vuoriesimerkki työkaluna</vt:lpstr>
      <vt:lpstr>Harjoitus</vt:lpstr>
    </vt:vector>
  </TitlesOfParts>
  <Company>Kouvolan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Asiakkaan ohjaaminen valmennusprojektin aikana</dc:title>
  <dc:creator>Saarivirta Sampo</dc:creator>
  <cp:lastModifiedBy>Saarivirta Sampo</cp:lastModifiedBy>
  <cp:revision>20</cp:revision>
  <dcterms:created xsi:type="dcterms:W3CDTF">2018-01-17T19:52:43Z</dcterms:created>
  <dcterms:modified xsi:type="dcterms:W3CDTF">2018-01-17T21:19:13Z</dcterms:modified>
</cp:coreProperties>
</file>