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32" y="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535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976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8011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25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975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135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464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533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07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144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id="{736BF44D-E8DD-45FA-931D-CBCC67D57944}"/>
              </a:ext>
            </a:extLst>
          </p:cNvPr>
          <p:cNvSpPr/>
          <p:nvPr/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175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151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899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67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95DA1D8-E874-4205-B6D5-557E0C072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7AAE91-C6BE-4D06-860E-8C07C4AC56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407"/>
          <a:stretch/>
        </p:blipFill>
        <p:spPr>
          <a:xfrm>
            <a:off x="20" y="10"/>
            <a:ext cx="12191980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5712609" y="3740816"/>
                </a:moveTo>
                <a:cubicBezTo>
                  <a:pt x="5738974" y="3758821"/>
                  <a:pt x="5765337" y="3776826"/>
                  <a:pt x="5791702" y="3794831"/>
                </a:cubicBezTo>
                <a:cubicBezTo>
                  <a:pt x="5776911" y="3790330"/>
                  <a:pt x="5760836" y="3785829"/>
                  <a:pt x="5745403" y="3781327"/>
                </a:cubicBezTo>
                <a:cubicBezTo>
                  <a:pt x="5732542" y="3770394"/>
                  <a:pt x="5719038" y="3760108"/>
                  <a:pt x="5706178" y="3748531"/>
                </a:cubicBezTo>
                <a:cubicBezTo>
                  <a:pt x="5708106" y="3745959"/>
                  <a:pt x="5710678" y="3743389"/>
                  <a:pt x="5712609" y="3740816"/>
                </a:cubicBezTo>
                <a:close/>
                <a:moveTo>
                  <a:pt x="6185882" y="2838635"/>
                </a:moveTo>
                <a:cubicBezTo>
                  <a:pt x="6344070" y="2946665"/>
                  <a:pt x="6502257" y="3055338"/>
                  <a:pt x="6660444" y="3163369"/>
                </a:cubicBezTo>
                <a:cubicBezTo>
                  <a:pt x="6657871" y="3165941"/>
                  <a:pt x="6655942" y="3168513"/>
                  <a:pt x="6653370" y="3171086"/>
                </a:cubicBezTo>
                <a:cubicBezTo>
                  <a:pt x="6479751" y="3079774"/>
                  <a:pt x="6315776" y="2978175"/>
                  <a:pt x="6185882" y="2838635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3164490"/>
                </a:lnTo>
                <a:lnTo>
                  <a:pt x="11988395" y="3196744"/>
                </a:lnTo>
                <a:cubicBezTo>
                  <a:pt x="11473771" y="3266864"/>
                  <a:pt x="10861963" y="3302908"/>
                  <a:pt x="10185568" y="3253395"/>
                </a:cubicBezTo>
                <a:cubicBezTo>
                  <a:pt x="10116120" y="3248250"/>
                  <a:pt x="10050531" y="3245034"/>
                  <a:pt x="9983655" y="3242463"/>
                </a:cubicBezTo>
                <a:cubicBezTo>
                  <a:pt x="9392061" y="3216097"/>
                  <a:pt x="8811401" y="3203236"/>
                  <a:pt x="8566404" y="3171728"/>
                </a:cubicBezTo>
                <a:cubicBezTo>
                  <a:pt x="8374779" y="3146650"/>
                  <a:pt x="7394792" y="2934448"/>
                  <a:pt x="7107354" y="2755040"/>
                </a:cubicBezTo>
                <a:cubicBezTo>
                  <a:pt x="6813486" y="2571132"/>
                  <a:pt x="6536339" y="2367932"/>
                  <a:pt x="6260475" y="2164090"/>
                </a:cubicBezTo>
                <a:cubicBezTo>
                  <a:pt x="6140870" y="2075993"/>
                  <a:pt x="6013549" y="1995614"/>
                  <a:pt x="5905518" y="1894658"/>
                </a:cubicBezTo>
                <a:cubicBezTo>
                  <a:pt x="5797490" y="1793059"/>
                  <a:pt x="5694605" y="1687600"/>
                  <a:pt x="5577572" y="1593717"/>
                </a:cubicBezTo>
                <a:cubicBezTo>
                  <a:pt x="5544133" y="1566709"/>
                  <a:pt x="5510696" y="1537773"/>
                  <a:pt x="5461824" y="1533271"/>
                </a:cubicBezTo>
                <a:cubicBezTo>
                  <a:pt x="5450893" y="1531985"/>
                  <a:pt x="5439318" y="1532628"/>
                  <a:pt x="5428386" y="1533913"/>
                </a:cubicBezTo>
                <a:cubicBezTo>
                  <a:pt x="5416169" y="1535200"/>
                  <a:pt x="5406523" y="1541630"/>
                  <a:pt x="5402021" y="1552562"/>
                </a:cubicBezTo>
                <a:cubicBezTo>
                  <a:pt x="5397521" y="1564781"/>
                  <a:pt x="5405238" y="1571853"/>
                  <a:pt x="5414239" y="1578283"/>
                </a:cubicBezTo>
                <a:cubicBezTo>
                  <a:pt x="5420670" y="1582785"/>
                  <a:pt x="5427099" y="1589859"/>
                  <a:pt x="5435459" y="1591144"/>
                </a:cubicBezTo>
                <a:cubicBezTo>
                  <a:pt x="5488833" y="1598861"/>
                  <a:pt x="5508766" y="1638086"/>
                  <a:pt x="5533844" y="1672809"/>
                </a:cubicBezTo>
                <a:cubicBezTo>
                  <a:pt x="5544776" y="1687600"/>
                  <a:pt x="5556350" y="1699175"/>
                  <a:pt x="5536417" y="1720394"/>
                </a:cubicBezTo>
                <a:cubicBezTo>
                  <a:pt x="5519055" y="1739042"/>
                  <a:pt x="5537059" y="1748689"/>
                  <a:pt x="5555063" y="1753834"/>
                </a:cubicBezTo>
                <a:cubicBezTo>
                  <a:pt x="5580142" y="1760906"/>
                  <a:pt x="5609722" y="1759621"/>
                  <a:pt x="5638015" y="1782770"/>
                </a:cubicBezTo>
                <a:cubicBezTo>
                  <a:pt x="5531915" y="1784699"/>
                  <a:pt x="5486902" y="1723611"/>
                  <a:pt x="5438676" y="1667022"/>
                </a:cubicBezTo>
                <a:cubicBezTo>
                  <a:pt x="5420670" y="1646446"/>
                  <a:pt x="5408453" y="1622010"/>
                  <a:pt x="5393019" y="1598861"/>
                </a:cubicBezTo>
                <a:cubicBezTo>
                  <a:pt x="5373728" y="1570568"/>
                  <a:pt x="5351221" y="1569281"/>
                  <a:pt x="5322928" y="1594359"/>
                </a:cubicBezTo>
                <a:cubicBezTo>
                  <a:pt x="5297850" y="1616865"/>
                  <a:pt x="5285633" y="1614937"/>
                  <a:pt x="5277274" y="1584070"/>
                </a:cubicBezTo>
                <a:cubicBezTo>
                  <a:pt x="5264412" y="1535843"/>
                  <a:pt x="5234831" y="1501763"/>
                  <a:pt x="5184674" y="1484401"/>
                </a:cubicBezTo>
                <a:cubicBezTo>
                  <a:pt x="5179209" y="1482471"/>
                  <a:pt x="5173101" y="1479417"/>
                  <a:pt x="5167072" y="1478372"/>
                </a:cubicBezTo>
                <a:cubicBezTo>
                  <a:pt x="5161044" y="1477327"/>
                  <a:pt x="5155097" y="1478292"/>
                  <a:pt x="5149951" y="1484401"/>
                </a:cubicBezTo>
                <a:cubicBezTo>
                  <a:pt x="5140950" y="1494688"/>
                  <a:pt x="5148664" y="1506907"/>
                  <a:pt x="5155097" y="1515909"/>
                </a:cubicBezTo>
                <a:cubicBezTo>
                  <a:pt x="5166670" y="1531985"/>
                  <a:pt x="5176959" y="1547417"/>
                  <a:pt x="5181461" y="1566709"/>
                </a:cubicBezTo>
                <a:cubicBezTo>
                  <a:pt x="5184674" y="1579570"/>
                  <a:pt x="5187891" y="1593717"/>
                  <a:pt x="5178887" y="1603361"/>
                </a:cubicBezTo>
                <a:cubicBezTo>
                  <a:pt x="5141592" y="1644516"/>
                  <a:pt x="5168600" y="1663807"/>
                  <a:pt x="5200752" y="1685671"/>
                </a:cubicBezTo>
                <a:cubicBezTo>
                  <a:pt x="5245120" y="1715251"/>
                  <a:pt x="5262482" y="1758976"/>
                  <a:pt x="5252195" y="1811063"/>
                </a:cubicBezTo>
                <a:cubicBezTo>
                  <a:pt x="5248335" y="1832284"/>
                  <a:pt x="5250909" y="1845143"/>
                  <a:pt x="5277274" y="1844501"/>
                </a:cubicBezTo>
                <a:cubicBezTo>
                  <a:pt x="5287560" y="1844501"/>
                  <a:pt x="5290133" y="1851575"/>
                  <a:pt x="5293993" y="1859290"/>
                </a:cubicBezTo>
                <a:cubicBezTo>
                  <a:pt x="5376299" y="2041270"/>
                  <a:pt x="5495262" y="2200743"/>
                  <a:pt x="5634802" y="2347356"/>
                </a:cubicBezTo>
                <a:cubicBezTo>
                  <a:pt x="5747976" y="2466318"/>
                  <a:pt x="5872725" y="2573704"/>
                  <a:pt x="6001975" y="2677877"/>
                </a:cubicBezTo>
                <a:cubicBezTo>
                  <a:pt x="6005832" y="2681092"/>
                  <a:pt x="6009691" y="2684949"/>
                  <a:pt x="6011621" y="2691379"/>
                </a:cubicBezTo>
                <a:cubicBezTo>
                  <a:pt x="5950533" y="2678520"/>
                  <a:pt x="5897804" y="2652154"/>
                  <a:pt x="5847002" y="2622575"/>
                </a:cubicBezTo>
                <a:cubicBezTo>
                  <a:pt x="5711965" y="2544125"/>
                  <a:pt x="5598147" y="2442525"/>
                  <a:pt x="5483045" y="2342854"/>
                </a:cubicBezTo>
                <a:cubicBezTo>
                  <a:pt x="5412953" y="2281765"/>
                  <a:pt x="5340933" y="2222606"/>
                  <a:pt x="5263769" y="2168592"/>
                </a:cubicBezTo>
                <a:cubicBezTo>
                  <a:pt x="5250909" y="2159588"/>
                  <a:pt x="5241905" y="2148014"/>
                  <a:pt x="5232904" y="2136439"/>
                </a:cubicBezTo>
                <a:cubicBezTo>
                  <a:pt x="5227759" y="2130010"/>
                  <a:pt x="5221329" y="2124222"/>
                  <a:pt x="5211040" y="2126795"/>
                </a:cubicBezTo>
                <a:cubicBezTo>
                  <a:pt x="5198180" y="2130010"/>
                  <a:pt x="5196893" y="2139654"/>
                  <a:pt x="5195606" y="2149301"/>
                </a:cubicBezTo>
                <a:cubicBezTo>
                  <a:pt x="5191749" y="2180166"/>
                  <a:pt x="5200108" y="2207817"/>
                  <a:pt x="5216185" y="2234181"/>
                </a:cubicBezTo>
                <a:cubicBezTo>
                  <a:pt x="5257983" y="2301699"/>
                  <a:pt x="5319713" y="2353786"/>
                  <a:pt x="5383373" y="2403300"/>
                </a:cubicBezTo>
                <a:cubicBezTo>
                  <a:pt x="5465682" y="2466961"/>
                  <a:pt x="5545418" y="2533193"/>
                  <a:pt x="5618083" y="2605857"/>
                </a:cubicBezTo>
                <a:cubicBezTo>
                  <a:pt x="5623226" y="2611001"/>
                  <a:pt x="5632871" y="2614216"/>
                  <a:pt x="5629656" y="2629005"/>
                </a:cubicBezTo>
                <a:cubicBezTo>
                  <a:pt x="5584001" y="2594925"/>
                  <a:pt x="5540917" y="2561487"/>
                  <a:pt x="5497192" y="2529334"/>
                </a:cubicBezTo>
                <a:cubicBezTo>
                  <a:pt x="5454108" y="2497183"/>
                  <a:pt x="5410380" y="2465031"/>
                  <a:pt x="5367298" y="2433523"/>
                </a:cubicBezTo>
                <a:cubicBezTo>
                  <a:pt x="5357008" y="2425806"/>
                  <a:pt x="5346076" y="2414874"/>
                  <a:pt x="5331288" y="2424520"/>
                </a:cubicBezTo>
                <a:cubicBezTo>
                  <a:pt x="5315856" y="2434165"/>
                  <a:pt x="5317785" y="2450242"/>
                  <a:pt x="5321643" y="2463101"/>
                </a:cubicBezTo>
                <a:cubicBezTo>
                  <a:pt x="5333859" y="2501041"/>
                  <a:pt x="5355081" y="2534479"/>
                  <a:pt x="5383373" y="2564059"/>
                </a:cubicBezTo>
                <a:cubicBezTo>
                  <a:pt x="5479829" y="2661801"/>
                  <a:pt x="5591073" y="2746038"/>
                  <a:pt x="5694605" y="2837349"/>
                </a:cubicBezTo>
                <a:cubicBezTo>
                  <a:pt x="5750548" y="2886864"/>
                  <a:pt x="5801990" y="2939593"/>
                  <a:pt x="5850861" y="2994249"/>
                </a:cubicBezTo>
                <a:cubicBezTo>
                  <a:pt x="5861793" y="3006469"/>
                  <a:pt x="5861149" y="3018043"/>
                  <a:pt x="5857934" y="3032189"/>
                </a:cubicBezTo>
                <a:cubicBezTo>
                  <a:pt x="5845076" y="3089421"/>
                  <a:pt x="5865008" y="3108711"/>
                  <a:pt x="5929311" y="3097780"/>
                </a:cubicBezTo>
                <a:cubicBezTo>
                  <a:pt x="5949246" y="3094563"/>
                  <a:pt x="5962750" y="3097780"/>
                  <a:pt x="5974966" y="3111282"/>
                </a:cubicBezTo>
                <a:cubicBezTo>
                  <a:pt x="6122866" y="3278472"/>
                  <a:pt x="6297771" y="3419297"/>
                  <a:pt x="6488753" y="3544689"/>
                </a:cubicBezTo>
                <a:cubicBezTo>
                  <a:pt x="6566560" y="3595488"/>
                  <a:pt x="6646940" y="3643718"/>
                  <a:pt x="6728605" y="3688730"/>
                </a:cubicBezTo>
                <a:cubicBezTo>
                  <a:pt x="6728605" y="3691945"/>
                  <a:pt x="6728605" y="3695804"/>
                  <a:pt x="6728605" y="3699019"/>
                </a:cubicBezTo>
                <a:cubicBezTo>
                  <a:pt x="6727962" y="3703519"/>
                  <a:pt x="6727320" y="3706091"/>
                  <a:pt x="6726677" y="3709950"/>
                </a:cubicBezTo>
                <a:cubicBezTo>
                  <a:pt x="6611573" y="3640502"/>
                  <a:pt x="6497754" y="3569125"/>
                  <a:pt x="6386510" y="3493890"/>
                </a:cubicBezTo>
                <a:cubicBezTo>
                  <a:pt x="6084927" y="3290048"/>
                  <a:pt x="5796845" y="3071415"/>
                  <a:pt x="5504264" y="2857926"/>
                </a:cubicBezTo>
                <a:cubicBezTo>
                  <a:pt x="5405879" y="2785906"/>
                  <a:pt x="5328073" y="2693952"/>
                  <a:pt x="5239333" y="2612929"/>
                </a:cubicBezTo>
                <a:cubicBezTo>
                  <a:pt x="5180174" y="2558915"/>
                  <a:pt x="5123586" y="2502328"/>
                  <a:pt x="5054783" y="2457958"/>
                </a:cubicBezTo>
                <a:cubicBezTo>
                  <a:pt x="5026489" y="2439952"/>
                  <a:pt x="4996909" y="2423876"/>
                  <a:pt x="4958969" y="2428378"/>
                </a:cubicBezTo>
                <a:cubicBezTo>
                  <a:pt x="4944180" y="2430308"/>
                  <a:pt x="4927460" y="2434165"/>
                  <a:pt x="4922316" y="2450884"/>
                </a:cubicBezTo>
                <a:cubicBezTo>
                  <a:pt x="4917814" y="2467603"/>
                  <a:pt x="4931318" y="2475320"/>
                  <a:pt x="4943538" y="2482393"/>
                </a:cubicBezTo>
                <a:cubicBezTo>
                  <a:pt x="4946752" y="2484322"/>
                  <a:pt x="4949967" y="2486895"/>
                  <a:pt x="4953183" y="2486895"/>
                </a:cubicBezTo>
                <a:cubicBezTo>
                  <a:pt x="5014271" y="2490752"/>
                  <a:pt x="5028418" y="2539623"/>
                  <a:pt x="5057355" y="2574991"/>
                </a:cubicBezTo>
                <a:cubicBezTo>
                  <a:pt x="5066357" y="2585923"/>
                  <a:pt x="5066999" y="2596854"/>
                  <a:pt x="5057355" y="2609714"/>
                </a:cubicBezTo>
                <a:cubicBezTo>
                  <a:pt x="5039991" y="2632863"/>
                  <a:pt x="5052210" y="2643152"/>
                  <a:pt x="5075359" y="2649582"/>
                </a:cubicBezTo>
                <a:cubicBezTo>
                  <a:pt x="5098507" y="2656013"/>
                  <a:pt x="5123586" y="2657941"/>
                  <a:pt x="5148664" y="2672732"/>
                </a:cubicBezTo>
                <a:cubicBezTo>
                  <a:pt x="5108797" y="2684949"/>
                  <a:pt x="5081147" y="2672090"/>
                  <a:pt x="5055425" y="2656013"/>
                </a:cubicBezTo>
                <a:cubicBezTo>
                  <a:pt x="4997552" y="2620646"/>
                  <a:pt x="4960257" y="2568559"/>
                  <a:pt x="4924888" y="2515188"/>
                </a:cubicBezTo>
                <a:cubicBezTo>
                  <a:pt x="4917814" y="2504899"/>
                  <a:pt x="4912027" y="2493324"/>
                  <a:pt x="4902382" y="2484965"/>
                </a:cubicBezTo>
                <a:cubicBezTo>
                  <a:pt x="4884376" y="2468246"/>
                  <a:pt x="4865085" y="2466318"/>
                  <a:pt x="4843224" y="2486895"/>
                </a:cubicBezTo>
                <a:cubicBezTo>
                  <a:pt x="4814285" y="2513902"/>
                  <a:pt x="4803998" y="2511973"/>
                  <a:pt x="4794352" y="2477250"/>
                </a:cubicBezTo>
                <a:cubicBezTo>
                  <a:pt x="4781490" y="2430308"/>
                  <a:pt x="4752554" y="2397512"/>
                  <a:pt x="4703040" y="2380151"/>
                </a:cubicBezTo>
                <a:cubicBezTo>
                  <a:pt x="4692753" y="2376292"/>
                  <a:pt x="4681821" y="2371147"/>
                  <a:pt x="4670890" y="2379507"/>
                </a:cubicBezTo>
                <a:cubicBezTo>
                  <a:pt x="4659315" y="2389153"/>
                  <a:pt x="4667030" y="2398798"/>
                  <a:pt x="4671532" y="2407802"/>
                </a:cubicBezTo>
                <a:cubicBezTo>
                  <a:pt x="4677962" y="2421948"/>
                  <a:pt x="4685679" y="2436095"/>
                  <a:pt x="4691466" y="2450884"/>
                </a:cubicBezTo>
                <a:cubicBezTo>
                  <a:pt x="4701755" y="2474677"/>
                  <a:pt x="4703685" y="2499756"/>
                  <a:pt x="4684393" y="2522904"/>
                </a:cubicBezTo>
                <a:cubicBezTo>
                  <a:pt x="4670245" y="2539623"/>
                  <a:pt x="4671532" y="2550555"/>
                  <a:pt x="4690181" y="2562130"/>
                </a:cubicBezTo>
                <a:cubicBezTo>
                  <a:pt x="4749983" y="2598140"/>
                  <a:pt x="4787922" y="2645081"/>
                  <a:pt x="4767344" y="2718387"/>
                </a:cubicBezTo>
                <a:cubicBezTo>
                  <a:pt x="4764130" y="2728676"/>
                  <a:pt x="4767988" y="2738965"/>
                  <a:pt x="4780205" y="2738321"/>
                </a:cubicBezTo>
                <a:cubicBezTo>
                  <a:pt x="4807214" y="2736393"/>
                  <a:pt x="4811713" y="2753112"/>
                  <a:pt x="4819430" y="2770474"/>
                </a:cubicBezTo>
                <a:cubicBezTo>
                  <a:pt x="4894666" y="2937020"/>
                  <a:pt x="5003339" y="3082346"/>
                  <a:pt x="5128730" y="3218670"/>
                </a:cubicBezTo>
                <a:cubicBezTo>
                  <a:pt x="5252837" y="3353709"/>
                  <a:pt x="5392376" y="3474599"/>
                  <a:pt x="5540917" y="3590345"/>
                </a:cubicBezTo>
                <a:cubicBezTo>
                  <a:pt x="5499119" y="3586487"/>
                  <a:pt x="5445104" y="3562695"/>
                  <a:pt x="5393019" y="3535044"/>
                </a:cubicBezTo>
                <a:cubicBezTo>
                  <a:pt x="5255410" y="3461095"/>
                  <a:pt x="5142235" y="3360781"/>
                  <a:pt x="5027131" y="3262397"/>
                </a:cubicBezTo>
                <a:cubicBezTo>
                  <a:pt x="4946752" y="3193592"/>
                  <a:pt x="4868302" y="3122858"/>
                  <a:pt x="4778275" y="3063697"/>
                </a:cubicBezTo>
                <a:cubicBezTo>
                  <a:pt x="4767988" y="3057268"/>
                  <a:pt x="4760914" y="3048908"/>
                  <a:pt x="4755127" y="3038619"/>
                </a:cubicBezTo>
                <a:cubicBezTo>
                  <a:pt x="4749983" y="3029617"/>
                  <a:pt x="4742265" y="3021258"/>
                  <a:pt x="4728763" y="3025115"/>
                </a:cubicBezTo>
                <a:cubicBezTo>
                  <a:pt x="4715259" y="3029617"/>
                  <a:pt x="4713973" y="3041192"/>
                  <a:pt x="4713973" y="3051481"/>
                </a:cubicBezTo>
                <a:cubicBezTo>
                  <a:pt x="4715902" y="3090063"/>
                  <a:pt x="4726833" y="3124786"/>
                  <a:pt x="4750625" y="3155652"/>
                </a:cubicBezTo>
                <a:cubicBezTo>
                  <a:pt x="4796924" y="3217385"/>
                  <a:pt x="4858656" y="3265612"/>
                  <a:pt x="4920386" y="3313839"/>
                </a:cubicBezTo>
                <a:cubicBezTo>
                  <a:pt x="5005911" y="3380072"/>
                  <a:pt x="5085005" y="3452092"/>
                  <a:pt x="5156382" y="3532472"/>
                </a:cubicBezTo>
                <a:cubicBezTo>
                  <a:pt x="5104940" y="3493247"/>
                  <a:pt x="5053495" y="3453378"/>
                  <a:pt x="5001409" y="3414153"/>
                </a:cubicBezTo>
                <a:cubicBezTo>
                  <a:pt x="4962184" y="3384574"/>
                  <a:pt x="4921673" y="3356279"/>
                  <a:pt x="4881806" y="3327343"/>
                </a:cubicBezTo>
                <a:cubicBezTo>
                  <a:pt x="4872159" y="3320270"/>
                  <a:pt x="4861870" y="3312554"/>
                  <a:pt x="4848368" y="3322198"/>
                </a:cubicBezTo>
                <a:cubicBezTo>
                  <a:pt x="4836149" y="3330558"/>
                  <a:pt x="4838079" y="3342777"/>
                  <a:pt x="4840652" y="3354351"/>
                </a:cubicBezTo>
                <a:cubicBezTo>
                  <a:pt x="4850297" y="3400006"/>
                  <a:pt x="4877304" y="3436659"/>
                  <a:pt x="4910742" y="3469454"/>
                </a:cubicBezTo>
                <a:cubicBezTo>
                  <a:pt x="4951252" y="3508679"/>
                  <a:pt x="4993695" y="3545976"/>
                  <a:pt x="5037419" y="3583272"/>
                </a:cubicBezTo>
                <a:cubicBezTo>
                  <a:pt x="4990479" y="3572983"/>
                  <a:pt x="4943538" y="3562695"/>
                  <a:pt x="4896595" y="3554336"/>
                </a:cubicBezTo>
                <a:cubicBezTo>
                  <a:pt x="4917814" y="3628927"/>
                  <a:pt x="4967328" y="3643718"/>
                  <a:pt x="5011699" y="3655292"/>
                </a:cubicBezTo>
                <a:cubicBezTo>
                  <a:pt x="5071502" y="3670081"/>
                  <a:pt x="5128730" y="3688730"/>
                  <a:pt x="5185319" y="3709950"/>
                </a:cubicBezTo>
                <a:cubicBezTo>
                  <a:pt x="5209111" y="3731170"/>
                  <a:pt x="5232904" y="3751748"/>
                  <a:pt x="5256052" y="3773610"/>
                </a:cubicBezTo>
                <a:cubicBezTo>
                  <a:pt x="5279845" y="3796118"/>
                  <a:pt x="5302352" y="3818624"/>
                  <a:pt x="5324859" y="3842415"/>
                </a:cubicBezTo>
                <a:cubicBezTo>
                  <a:pt x="5340933" y="3859776"/>
                  <a:pt x="5360224" y="3874568"/>
                  <a:pt x="5341576" y="3904146"/>
                </a:cubicBezTo>
                <a:cubicBezTo>
                  <a:pt x="5333217" y="3917650"/>
                  <a:pt x="5387873" y="3990958"/>
                  <a:pt x="5405238" y="3995458"/>
                </a:cubicBezTo>
                <a:cubicBezTo>
                  <a:pt x="5407809" y="3996100"/>
                  <a:pt x="5410380" y="3996745"/>
                  <a:pt x="5412310" y="3996745"/>
                </a:cubicBezTo>
                <a:cubicBezTo>
                  <a:pt x="5449607" y="3994173"/>
                  <a:pt x="5457967" y="4016036"/>
                  <a:pt x="5458608" y="4043687"/>
                </a:cubicBezTo>
                <a:cubicBezTo>
                  <a:pt x="5459252" y="4070693"/>
                  <a:pt x="5452823" y="4104131"/>
                  <a:pt x="5503621" y="4090627"/>
                </a:cubicBezTo>
                <a:cubicBezTo>
                  <a:pt x="5509408" y="4089342"/>
                  <a:pt x="5510696" y="4093199"/>
                  <a:pt x="5513266" y="4097701"/>
                </a:cubicBezTo>
                <a:cubicBezTo>
                  <a:pt x="5568568" y="4212804"/>
                  <a:pt x="5661808" y="4301543"/>
                  <a:pt x="5753762" y="4390282"/>
                </a:cubicBezTo>
                <a:cubicBezTo>
                  <a:pt x="5758907" y="4394784"/>
                  <a:pt x="5764052" y="4399285"/>
                  <a:pt x="5769195" y="4403786"/>
                </a:cubicBezTo>
                <a:cubicBezTo>
                  <a:pt x="5672741" y="4381280"/>
                  <a:pt x="5354436" y="4352342"/>
                  <a:pt x="5261196" y="4361989"/>
                </a:cubicBezTo>
                <a:cubicBezTo>
                  <a:pt x="5178245" y="4370349"/>
                  <a:pt x="4709472" y="4230167"/>
                  <a:pt x="4612374" y="4147215"/>
                </a:cubicBezTo>
                <a:cubicBezTo>
                  <a:pt x="4598869" y="4212161"/>
                  <a:pt x="4627806" y="4237882"/>
                  <a:pt x="4650956" y="4267463"/>
                </a:cubicBezTo>
                <a:cubicBezTo>
                  <a:pt x="4683749" y="4309260"/>
                  <a:pt x="4688895" y="4338840"/>
                  <a:pt x="4627162" y="4372278"/>
                </a:cubicBezTo>
                <a:cubicBezTo>
                  <a:pt x="4450327" y="4467447"/>
                  <a:pt x="4452257" y="4470662"/>
                  <a:pt x="4618160" y="4599911"/>
                </a:cubicBezTo>
                <a:cubicBezTo>
                  <a:pt x="4625877" y="4605700"/>
                  <a:pt x="4622019" y="4624347"/>
                  <a:pt x="4623948" y="4637209"/>
                </a:cubicBezTo>
                <a:cubicBezTo>
                  <a:pt x="4580863" y="4656500"/>
                  <a:pt x="4530064" y="4606343"/>
                  <a:pt x="4478622" y="4660357"/>
                </a:cubicBezTo>
                <a:cubicBezTo>
                  <a:pt x="4700468" y="4897637"/>
                  <a:pt x="5038064" y="5123344"/>
                  <a:pt x="5344150" y="5301466"/>
                </a:cubicBezTo>
                <a:cubicBezTo>
                  <a:pt x="5096581" y="5359982"/>
                  <a:pt x="4948037" y="5154210"/>
                  <a:pt x="4766058" y="5180574"/>
                </a:cubicBezTo>
                <a:cubicBezTo>
                  <a:pt x="4675390" y="5244877"/>
                  <a:pt x="4945465" y="5349050"/>
                  <a:pt x="4687609" y="5379273"/>
                </a:cubicBezTo>
                <a:cubicBezTo>
                  <a:pt x="4799496" y="5435860"/>
                  <a:pt x="4882449" y="5491161"/>
                  <a:pt x="4959611" y="5556107"/>
                </a:cubicBezTo>
                <a:cubicBezTo>
                  <a:pt x="5096581" y="5672497"/>
                  <a:pt x="5123586" y="5749662"/>
                  <a:pt x="5060571" y="5905920"/>
                </a:cubicBezTo>
                <a:cubicBezTo>
                  <a:pt x="5018773" y="6008805"/>
                  <a:pt x="4958326" y="6103332"/>
                  <a:pt x="5011699" y="6226152"/>
                </a:cubicBezTo>
                <a:cubicBezTo>
                  <a:pt x="5048351" y="6310389"/>
                  <a:pt x="5034204" y="6365690"/>
                  <a:pt x="4895308" y="6327750"/>
                </a:cubicBezTo>
                <a:cubicBezTo>
                  <a:pt x="4745482" y="6287240"/>
                  <a:pt x="4688895" y="6363118"/>
                  <a:pt x="4726833" y="6510373"/>
                </a:cubicBezTo>
                <a:cubicBezTo>
                  <a:pt x="4751269" y="6604900"/>
                  <a:pt x="4725546" y="6634480"/>
                  <a:pt x="4622661" y="6623548"/>
                </a:cubicBezTo>
                <a:cubicBezTo>
                  <a:pt x="4508843" y="6611330"/>
                  <a:pt x="4400814" y="6549598"/>
                  <a:pt x="4259989" y="6579179"/>
                </a:cubicBezTo>
                <a:cubicBezTo>
                  <a:pt x="4358453" y="6729972"/>
                  <a:pt x="4554892" y="6711403"/>
                  <a:pt x="4690343" y="6814255"/>
                </a:cubicBezTo>
                <a:lnTo>
                  <a:pt x="4735334" y="6858000"/>
                </a:lnTo>
                <a:lnTo>
                  <a:pt x="4496011" y="6858000"/>
                </a:lnTo>
                <a:lnTo>
                  <a:pt x="4440632" y="6851514"/>
                </a:lnTo>
                <a:cubicBezTo>
                  <a:pt x="4410700" y="6846400"/>
                  <a:pt x="4381522" y="6839608"/>
                  <a:pt x="4352585" y="6830605"/>
                </a:cubicBezTo>
                <a:cubicBezTo>
                  <a:pt x="4304358" y="6815816"/>
                  <a:pt x="4251629" y="6801027"/>
                  <a:pt x="4224621" y="6850539"/>
                </a:cubicBezTo>
                <a:lnTo>
                  <a:pt x="422311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400FA5CF-7989-423D-9FA6-5DB4A76EC1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5999" y="3834174"/>
            <a:ext cx="5257800" cy="1701570"/>
          </a:xfrm>
        </p:spPr>
        <p:txBody>
          <a:bodyPr anchor="b">
            <a:normAutofit/>
          </a:bodyPr>
          <a:lstStyle/>
          <a:p>
            <a:r>
              <a:rPr lang="fi-FI" sz="3700"/>
              <a:t>Yksilö- ja ryhmämuotoinen valmennus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076B3B1C-4075-4987-A234-A4A0059C94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5592499"/>
            <a:ext cx="5147960" cy="646785"/>
          </a:xfrm>
        </p:spPr>
        <p:txBody>
          <a:bodyPr>
            <a:normAutofit/>
          </a:bodyPr>
          <a:lstStyle/>
          <a:p>
            <a:r>
              <a:rPr lang="fi-FI" sz="2000" dirty="0" err="1"/>
              <a:t>KuntoEAT</a:t>
            </a:r>
            <a:r>
              <a:rPr lang="fi-FI" sz="2000" dirty="0"/>
              <a:t> - KSAO</a:t>
            </a:r>
          </a:p>
        </p:txBody>
      </p:sp>
    </p:spTree>
    <p:extLst>
      <p:ext uri="{BB962C8B-B14F-4D97-AF65-F5344CB8AC3E}">
        <p14:creationId xmlns:p14="http://schemas.microsoft.com/office/powerpoint/2010/main" val="23616947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7718681-A12E-49D6-9925-DD7C68176D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BD77573-9EF2-4C35-8285-A1CF6FBB0E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5511704" cy="6858000"/>
          </a:xfrm>
          <a:custGeom>
            <a:avLst/>
            <a:gdLst>
              <a:gd name="connsiteX0" fmla="*/ 5511704 w 5511704"/>
              <a:gd name="connsiteY0" fmla="*/ 0 h 6886576"/>
              <a:gd name="connsiteX1" fmla="*/ 1008599 w 5511704"/>
              <a:gd name="connsiteY1" fmla="*/ 0 h 6886576"/>
              <a:gd name="connsiteX2" fmla="*/ 1310975 w 5511704"/>
              <a:gd name="connsiteY2" fmla="*/ 110728 h 6886576"/>
              <a:gd name="connsiteX3" fmla="*/ 1267362 w 5511704"/>
              <a:gd name="connsiteY3" fmla="*/ 135731 h 6886576"/>
              <a:gd name="connsiteX4" fmla="*/ 1005692 w 5511704"/>
              <a:gd name="connsiteY4" fmla="*/ 71437 h 6886576"/>
              <a:gd name="connsiteX5" fmla="*/ 953358 w 5511704"/>
              <a:gd name="connsiteY5" fmla="*/ 89297 h 6886576"/>
              <a:gd name="connsiteX6" fmla="*/ 979525 w 5511704"/>
              <a:gd name="connsiteY6" fmla="*/ 164307 h 6886576"/>
              <a:gd name="connsiteX7" fmla="*/ 1092915 w 5511704"/>
              <a:gd name="connsiteY7" fmla="*/ 192882 h 6886576"/>
              <a:gd name="connsiteX8" fmla="*/ 1270270 w 5511704"/>
              <a:gd name="connsiteY8" fmla="*/ 375047 h 6886576"/>
              <a:gd name="connsiteX9" fmla="*/ 1002784 w 5511704"/>
              <a:gd name="connsiteY9" fmla="*/ 353615 h 6886576"/>
              <a:gd name="connsiteX10" fmla="*/ 956265 w 5511704"/>
              <a:gd name="connsiteY10" fmla="*/ 396479 h 6886576"/>
              <a:gd name="connsiteX11" fmla="*/ 938820 w 5511704"/>
              <a:gd name="connsiteY11" fmla="*/ 453629 h 6886576"/>
              <a:gd name="connsiteX12" fmla="*/ 860319 w 5511704"/>
              <a:gd name="connsiteY12" fmla="*/ 360759 h 6886576"/>
              <a:gd name="connsiteX13" fmla="*/ 793447 w 5511704"/>
              <a:gd name="connsiteY13" fmla="*/ 335757 h 6886576"/>
              <a:gd name="connsiteX14" fmla="*/ 773095 w 5511704"/>
              <a:gd name="connsiteY14" fmla="*/ 417910 h 6886576"/>
              <a:gd name="connsiteX15" fmla="*/ 834151 w 5511704"/>
              <a:gd name="connsiteY15" fmla="*/ 507206 h 6886576"/>
              <a:gd name="connsiteX16" fmla="*/ 996969 w 5511704"/>
              <a:gd name="connsiteY16" fmla="*/ 560785 h 6886576"/>
              <a:gd name="connsiteX17" fmla="*/ 822522 w 5511704"/>
              <a:gd name="connsiteY17" fmla="*/ 560785 h 6886576"/>
              <a:gd name="connsiteX18" fmla="*/ 621908 w 5511704"/>
              <a:gd name="connsiteY18" fmla="*/ 525066 h 6886576"/>
              <a:gd name="connsiteX19" fmla="*/ 409664 w 5511704"/>
              <a:gd name="connsiteY19" fmla="*/ 535781 h 6886576"/>
              <a:gd name="connsiteX20" fmla="*/ 209049 w 5511704"/>
              <a:gd name="connsiteY20" fmla="*/ 464344 h 6886576"/>
              <a:gd name="connsiteX21" fmla="*/ 5527 w 5511704"/>
              <a:gd name="connsiteY21" fmla="*/ 467916 h 6886576"/>
              <a:gd name="connsiteX22" fmla="*/ 906838 w 5511704"/>
              <a:gd name="connsiteY22" fmla="*/ 914400 h 6886576"/>
              <a:gd name="connsiteX23" fmla="*/ 863226 w 5511704"/>
              <a:gd name="connsiteY23" fmla="*/ 925116 h 6886576"/>
              <a:gd name="connsiteX24" fmla="*/ 805077 w 5511704"/>
              <a:gd name="connsiteY24" fmla="*/ 953691 h 6886576"/>
              <a:gd name="connsiteX25" fmla="*/ 848689 w 5511704"/>
              <a:gd name="connsiteY25" fmla="*/ 1010841 h 6886576"/>
              <a:gd name="connsiteX26" fmla="*/ 1084193 w 5511704"/>
              <a:gd name="connsiteY26" fmla="*/ 1117997 h 6886576"/>
              <a:gd name="connsiteX27" fmla="*/ 1142342 w 5511704"/>
              <a:gd name="connsiteY27" fmla="*/ 1225153 h 6886576"/>
              <a:gd name="connsiteX28" fmla="*/ 1069655 w 5511704"/>
              <a:gd name="connsiteY28" fmla="*/ 1214438 h 6886576"/>
              <a:gd name="connsiteX29" fmla="*/ 1005692 w 5511704"/>
              <a:gd name="connsiteY29" fmla="*/ 1235869 h 6886576"/>
              <a:gd name="connsiteX30" fmla="*/ 1031858 w 5511704"/>
              <a:gd name="connsiteY30" fmla="*/ 1371600 h 6886576"/>
              <a:gd name="connsiteX31" fmla="*/ 1366216 w 5511704"/>
              <a:gd name="connsiteY31" fmla="*/ 1546622 h 6886576"/>
              <a:gd name="connsiteX32" fmla="*/ 1395290 w 5511704"/>
              <a:gd name="connsiteY32" fmla="*/ 1603772 h 6886576"/>
              <a:gd name="connsiteX33" fmla="*/ 1354586 w 5511704"/>
              <a:gd name="connsiteY33" fmla="*/ 1643063 h 6886576"/>
              <a:gd name="connsiteX34" fmla="*/ 1247011 w 5511704"/>
              <a:gd name="connsiteY34" fmla="*/ 1664494 h 6886576"/>
              <a:gd name="connsiteX35" fmla="*/ 1398198 w 5511704"/>
              <a:gd name="connsiteY35" fmla="*/ 1857375 h 6886576"/>
              <a:gd name="connsiteX36" fmla="*/ 1453440 w 5511704"/>
              <a:gd name="connsiteY36" fmla="*/ 1910954 h 6886576"/>
              <a:gd name="connsiteX37" fmla="*/ 1549386 w 5511704"/>
              <a:gd name="connsiteY37" fmla="*/ 1993106 h 6886576"/>
              <a:gd name="connsiteX38" fmla="*/ 1549386 w 5511704"/>
              <a:gd name="connsiteY38" fmla="*/ 2021681 h 6886576"/>
              <a:gd name="connsiteX39" fmla="*/ 1421458 w 5511704"/>
              <a:gd name="connsiteY39" fmla="*/ 2110978 h 6886576"/>
              <a:gd name="connsiteX40" fmla="*/ 1188861 w 5511704"/>
              <a:gd name="connsiteY40" fmla="*/ 2085976 h 6886576"/>
              <a:gd name="connsiteX41" fmla="*/ 1531941 w 5511704"/>
              <a:gd name="connsiteY41" fmla="*/ 2218135 h 6886576"/>
              <a:gd name="connsiteX42" fmla="*/ 421293 w 5511704"/>
              <a:gd name="connsiteY42" fmla="*/ 1900238 h 6886576"/>
              <a:gd name="connsiteX43" fmla="*/ 491072 w 5511704"/>
              <a:gd name="connsiteY43" fmla="*/ 1982391 h 6886576"/>
              <a:gd name="connsiteX44" fmla="*/ 880671 w 5511704"/>
              <a:gd name="connsiteY44" fmla="*/ 2200276 h 6886576"/>
              <a:gd name="connsiteX45" fmla="*/ 991154 w 5511704"/>
              <a:gd name="connsiteY45" fmla="*/ 2336007 h 6886576"/>
              <a:gd name="connsiteX46" fmla="*/ 1107453 w 5511704"/>
              <a:gd name="connsiteY46" fmla="*/ 2411016 h 6886576"/>
              <a:gd name="connsiteX47" fmla="*/ 1270270 w 5511704"/>
              <a:gd name="connsiteY47" fmla="*/ 2411016 h 6886576"/>
              <a:gd name="connsiteX48" fmla="*/ 1386568 w 5511704"/>
              <a:gd name="connsiteY48" fmla="*/ 2528889 h 6886576"/>
              <a:gd name="connsiteX49" fmla="*/ 1267362 w 5511704"/>
              <a:gd name="connsiteY49" fmla="*/ 2553891 h 6886576"/>
              <a:gd name="connsiteX50" fmla="*/ 1127805 w 5511704"/>
              <a:gd name="connsiteY50" fmla="*/ 2536032 h 6886576"/>
              <a:gd name="connsiteX51" fmla="*/ 970802 w 5511704"/>
              <a:gd name="connsiteY51" fmla="*/ 2575322 h 6886576"/>
              <a:gd name="connsiteX52" fmla="*/ 825429 w 5511704"/>
              <a:gd name="connsiteY52" fmla="*/ 2543176 h 6886576"/>
              <a:gd name="connsiteX53" fmla="*/ 650982 w 5511704"/>
              <a:gd name="connsiteY53" fmla="*/ 2564607 h 6886576"/>
              <a:gd name="connsiteX54" fmla="*/ 595740 w 5511704"/>
              <a:gd name="connsiteY54" fmla="*/ 2703909 h 6886576"/>
              <a:gd name="connsiteX55" fmla="*/ 578296 w 5511704"/>
              <a:gd name="connsiteY55" fmla="*/ 2714626 h 6886576"/>
              <a:gd name="connsiteX56" fmla="*/ 255568 w 5511704"/>
              <a:gd name="connsiteY56" fmla="*/ 2936081 h 6886576"/>
              <a:gd name="connsiteX57" fmla="*/ 165437 w 5511704"/>
              <a:gd name="connsiteY57" fmla="*/ 2953941 h 6886576"/>
              <a:gd name="connsiteX58" fmla="*/ 697501 w 5511704"/>
              <a:gd name="connsiteY58" fmla="*/ 3343275 h 6886576"/>
              <a:gd name="connsiteX59" fmla="*/ 339884 w 5511704"/>
              <a:gd name="connsiteY59" fmla="*/ 3243263 h 6886576"/>
              <a:gd name="connsiteX60" fmla="*/ 290458 w 5511704"/>
              <a:gd name="connsiteY60" fmla="*/ 3407569 h 6886576"/>
              <a:gd name="connsiteX61" fmla="*/ 459090 w 5511704"/>
              <a:gd name="connsiteY61" fmla="*/ 3554016 h 6886576"/>
              <a:gd name="connsiteX62" fmla="*/ 520147 w 5511704"/>
              <a:gd name="connsiteY62" fmla="*/ 3843338 h 6886576"/>
              <a:gd name="connsiteX63" fmla="*/ 491072 w 5511704"/>
              <a:gd name="connsiteY63" fmla="*/ 4107657 h 6886576"/>
              <a:gd name="connsiteX64" fmla="*/ 418386 w 5511704"/>
              <a:gd name="connsiteY64" fmla="*/ 4189810 h 6886576"/>
              <a:gd name="connsiteX65" fmla="*/ 313718 w 5511704"/>
              <a:gd name="connsiteY65" fmla="*/ 4339829 h 6886576"/>
              <a:gd name="connsiteX66" fmla="*/ 249753 w 5511704"/>
              <a:gd name="connsiteY66" fmla="*/ 4432698 h 6886576"/>
              <a:gd name="connsiteX67" fmla="*/ 25879 w 5511704"/>
              <a:gd name="connsiteY67" fmla="*/ 4396979 h 6886576"/>
              <a:gd name="connsiteX68" fmla="*/ 325347 w 5511704"/>
              <a:gd name="connsiteY68" fmla="*/ 4632722 h 6886576"/>
              <a:gd name="connsiteX69" fmla="*/ 84029 w 5511704"/>
              <a:gd name="connsiteY69" fmla="*/ 4604147 h 6886576"/>
              <a:gd name="connsiteX70" fmla="*/ 5527 w 5511704"/>
              <a:gd name="connsiteY70" fmla="*/ 4622007 h 6886576"/>
              <a:gd name="connsiteX71" fmla="*/ 49139 w 5511704"/>
              <a:gd name="connsiteY71" fmla="*/ 4697016 h 6886576"/>
              <a:gd name="connsiteX72" fmla="*/ 226494 w 5511704"/>
              <a:gd name="connsiteY72" fmla="*/ 4825604 h 6886576"/>
              <a:gd name="connsiteX73" fmla="*/ 592833 w 5511704"/>
              <a:gd name="connsiteY73" fmla="*/ 5175647 h 6886576"/>
              <a:gd name="connsiteX74" fmla="*/ 238123 w 5511704"/>
              <a:gd name="connsiteY74" fmla="*/ 5014913 h 6886576"/>
              <a:gd name="connsiteX75" fmla="*/ 610278 w 5511704"/>
              <a:gd name="connsiteY75" fmla="*/ 5375673 h 6886576"/>
              <a:gd name="connsiteX76" fmla="*/ 691686 w 5511704"/>
              <a:gd name="connsiteY76" fmla="*/ 5497116 h 6886576"/>
              <a:gd name="connsiteX77" fmla="*/ 860319 w 5511704"/>
              <a:gd name="connsiteY77" fmla="*/ 5793582 h 6886576"/>
              <a:gd name="connsiteX78" fmla="*/ 851597 w 5511704"/>
              <a:gd name="connsiteY78" fmla="*/ 5825729 h 6886576"/>
              <a:gd name="connsiteX79" fmla="*/ 659704 w 5511704"/>
              <a:gd name="connsiteY79" fmla="*/ 5779295 h 6886576"/>
              <a:gd name="connsiteX80" fmla="*/ 909746 w 5511704"/>
              <a:gd name="connsiteY80" fmla="*/ 6029326 h 6886576"/>
              <a:gd name="connsiteX81" fmla="*/ 1168509 w 5511704"/>
              <a:gd name="connsiteY81" fmla="*/ 6222207 h 6886576"/>
              <a:gd name="connsiteX82" fmla="*/ 985339 w 5511704"/>
              <a:gd name="connsiteY82" fmla="*/ 6193632 h 6886576"/>
              <a:gd name="connsiteX83" fmla="*/ 732391 w 5511704"/>
              <a:gd name="connsiteY83" fmla="*/ 6082904 h 6886576"/>
              <a:gd name="connsiteX84" fmla="*/ 645167 w 5511704"/>
              <a:gd name="connsiteY84" fmla="*/ 6125766 h 6886576"/>
              <a:gd name="connsiteX85" fmla="*/ 883579 w 5511704"/>
              <a:gd name="connsiteY85" fmla="*/ 6307932 h 6886576"/>
              <a:gd name="connsiteX86" fmla="*/ 1020229 w 5511704"/>
              <a:gd name="connsiteY86" fmla="*/ 6393657 h 6886576"/>
              <a:gd name="connsiteX87" fmla="*/ 1075471 w 5511704"/>
              <a:gd name="connsiteY87" fmla="*/ 6457950 h 6886576"/>
              <a:gd name="connsiteX88" fmla="*/ 1232473 w 5511704"/>
              <a:gd name="connsiteY88" fmla="*/ 6686551 h 6886576"/>
              <a:gd name="connsiteX89" fmla="*/ 1592997 w 5511704"/>
              <a:gd name="connsiteY89" fmla="*/ 6886576 h 6886576"/>
              <a:gd name="connsiteX90" fmla="*/ 5511704 w 5511704"/>
              <a:gd name="connsiteY90" fmla="*/ 6886576 h 6886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5511704" h="6886576">
                <a:moveTo>
                  <a:pt x="5511704" y="0"/>
                </a:moveTo>
                <a:lnTo>
                  <a:pt x="1008599" y="0"/>
                </a:lnTo>
                <a:cubicBezTo>
                  <a:pt x="1110360" y="35719"/>
                  <a:pt x="1209214" y="78581"/>
                  <a:pt x="1310975" y="110728"/>
                </a:cubicBezTo>
                <a:cubicBezTo>
                  <a:pt x="1296437" y="146447"/>
                  <a:pt x="1281900" y="139303"/>
                  <a:pt x="1267362" y="135731"/>
                </a:cubicBezTo>
                <a:cubicBezTo>
                  <a:pt x="1180139" y="121445"/>
                  <a:pt x="1090008" y="110728"/>
                  <a:pt x="1005692" y="71437"/>
                </a:cubicBezTo>
                <a:cubicBezTo>
                  <a:pt x="985339" y="64294"/>
                  <a:pt x="962080" y="64294"/>
                  <a:pt x="953358" y="89297"/>
                </a:cubicBezTo>
                <a:cubicBezTo>
                  <a:pt x="938820" y="125016"/>
                  <a:pt x="959172" y="146447"/>
                  <a:pt x="979525" y="164307"/>
                </a:cubicBezTo>
                <a:cubicBezTo>
                  <a:pt x="1014414" y="196453"/>
                  <a:pt x="1055118" y="189310"/>
                  <a:pt x="1092915" y="192882"/>
                </a:cubicBezTo>
                <a:cubicBezTo>
                  <a:pt x="1197583" y="210741"/>
                  <a:pt x="1247011" y="260747"/>
                  <a:pt x="1270270" y="375047"/>
                </a:cubicBezTo>
                <a:cubicBezTo>
                  <a:pt x="1180139" y="328613"/>
                  <a:pt x="1090008" y="385763"/>
                  <a:pt x="1002784" y="353615"/>
                </a:cubicBezTo>
                <a:cubicBezTo>
                  <a:pt x="979525" y="346472"/>
                  <a:pt x="944635" y="357188"/>
                  <a:pt x="956265" y="396479"/>
                </a:cubicBezTo>
                <a:cubicBezTo>
                  <a:pt x="967894" y="432198"/>
                  <a:pt x="1005692" y="460772"/>
                  <a:pt x="938820" y="453629"/>
                </a:cubicBezTo>
                <a:cubicBezTo>
                  <a:pt x="889393" y="450056"/>
                  <a:pt x="874856" y="407194"/>
                  <a:pt x="860319" y="360759"/>
                </a:cubicBezTo>
                <a:cubicBezTo>
                  <a:pt x="848689" y="335757"/>
                  <a:pt x="816707" y="321469"/>
                  <a:pt x="793447" y="335757"/>
                </a:cubicBezTo>
                <a:cubicBezTo>
                  <a:pt x="764373" y="350044"/>
                  <a:pt x="773095" y="389335"/>
                  <a:pt x="773095" y="417910"/>
                </a:cubicBezTo>
                <a:cubicBezTo>
                  <a:pt x="770187" y="471488"/>
                  <a:pt x="793447" y="496491"/>
                  <a:pt x="834151" y="507206"/>
                </a:cubicBezTo>
                <a:cubicBezTo>
                  <a:pt x="883579" y="521494"/>
                  <a:pt x="933005" y="539354"/>
                  <a:pt x="996969" y="560785"/>
                </a:cubicBezTo>
                <a:cubicBezTo>
                  <a:pt x="927190" y="596503"/>
                  <a:pt x="874856" y="589360"/>
                  <a:pt x="822522" y="560785"/>
                </a:cubicBezTo>
                <a:cubicBezTo>
                  <a:pt x="758558" y="528637"/>
                  <a:pt x="674242" y="485775"/>
                  <a:pt x="621908" y="525066"/>
                </a:cubicBezTo>
                <a:cubicBezTo>
                  <a:pt x="543407" y="582216"/>
                  <a:pt x="479443" y="546497"/>
                  <a:pt x="409664" y="535781"/>
                </a:cubicBezTo>
                <a:cubicBezTo>
                  <a:pt x="264290" y="514350"/>
                  <a:pt x="354422" y="482204"/>
                  <a:pt x="209049" y="464344"/>
                </a:cubicBezTo>
                <a:cubicBezTo>
                  <a:pt x="150900" y="457200"/>
                  <a:pt x="89843" y="428625"/>
                  <a:pt x="5527" y="467916"/>
                </a:cubicBezTo>
                <a:cubicBezTo>
                  <a:pt x="386404" y="675085"/>
                  <a:pt x="566666" y="660797"/>
                  <a:pt x="906838" y="914400"/>
                </a:cubicBezTo>
                <a:cubicBezTo>
                  <a:pt x="892301" y="939404"/>
                  <a:pt x="877764" y="928688"/>
                  <a:pt x="863226" y="925116"/>
                </a:cubicBezTo>
                <a:cubicBezTo>
                  <a:pt x="839967" y="921544"/>
                  <a:pt x="810892" y="907256"/>
                  <a:pt x="805077" y="953691"/>
                </a:cubicBezTo>
                <a:cubicBezTo>
                  <a:pt x="802169" y="989410"/>
                  <a:pt x="819615" y="1007269"/>
                  <a:pt x="848689" y="1010841"/>
                </a:cubicBezTo>
                <a:cubicBezTo>
                  <a:pt x="933005" y="1025129"/>
                  <a:pt x="1008599" y="1075135"/>
                  <a:pt x="1084193" y="1117997"/>
                </a:cubicBezTo>
                <a:cubicBezTo>
                  <a:pt x="1119082" y="1135857"/>
                  <a:pt x="1156879" y="1160860"/>
                  <a:pt x="1142342" y="1225153"/>
                </a:cubicBezTo>
                <a:cubicBezTo>
                  <a:pt x="1113268" y="1243013"/>
                  <a:pt x="1092915" y="1218009"/>
                  <a:pt x="1069655" y="1214438"/>
                </a:cubicBezTo>
                <a:cubicBezTo>
                  <a:pt x="1046396" y="1210866"/>
                  <a:pt x="991154" y="1225153"/>
                  <a:pt x="1005692" y="1235869"/>
                </a:cubicBezTo>
                <a:cubicBezTo>
                  <a:pt x="1072563" y="1275159"/>
                  <a:pt x="950450" y="1371600"/>
                  <a:pt x="1031858" y="1371600"/>
                </a:cubicBezTo>
                <a:cubicBezTo>
                  <a:pt x="1165601" y="1371600"/>
                  <a:pt x="1238288" y="1543050"/>
                  <a:pt x="1366216" y="1546622"/>
                </a:cubicBezTo>
                <a:cubicBezTo>
                  <a:pt x="1386568" y="1546622"/>
                  <a:pt x="1395290" y="1578770"/>
                  <a:pt x="1395290" y="1603772"/>
                </a:cubicBezTo>
                <a:cubicBezTo>
                  <a:pt x="1395290" y="1635920"/>
                  <a:pt x="1374939" y="1639491"/>
                  <a:pt x="1354586" y="1643063"/>
                </a:cubicBezTo>
                <a:cubicBezTo>
                  <a:pt x="1322604" y="1646635"/>
                  <a:pt x="1287715" y="1603772"/>
                  <a:pt x="1247011" y="1664494"/>
                </a:cubicBezTo>
                <a:cubicBezTo>
                  <a:pt x="1322604" y="1700213"/>
                  <a:pt x="1401105" y="1735932"/>
                  <a:pt x="1398198" y="1857375"/>
                </a:cubicBezTo>
                <a:cubicBezTo>
                  <a:pt x="1398198" y="1889523"/>
                  <a:pt x="1430180" y="1903810"/>
                  <a:pt x="1453440" y="1910954"/>
                </a:cubicBezTo>
                <a:cubicBezTo>
                  <a:pt x="1494144" y="1925241"/>
                  <a:pt x="1526126" y="1946673"/>
                  <a:pt x="1549386" y="1993106"/>
                </a:cubicBezTo>
                <a:cubicBezTo>
                  <a:pt x="1549386" y="2003822"/>
                  <a:pt x="1549386" y="2010966"/>
                  <a:pt x="1549386" y="2021681"/>
                </a:cubicBezTo>
                <a:cubicBezTo>
                  <a:pt x="1543571" y="2132410"/>
                  <a:pt x="1485422" y="2128838"/>
                  <a:pt x="1421458" y="2110978"/>
                </a:cubicBezTo>
                <a:cubicBezTo>
                  <a:pt x="1345864" y="2089547"/>
                  <a:pt x="1270270" y="2046685"/>
                  <a:pt x="1188861" y="2085976"/>
                </a:cubicBezTo>
                <a:cubicBezTo>
                  <a:pt x="1302252" y="2139554"/>
                  <a:pt x="1427272" y="2143126"/>
                  <a:pt x="1531941" y="2218135"/>
                </a:cubicBezTo>
                <a:cubicBezTo>
                  <a:pt x="1142342" y="2232422"/>
                  <a:pt x="799262" y="1993106"/>
                  <a:pt x="421293" y="1900238"/>
                </a:cubicBezTo>
                <a:cubicBezTo>
                  <a:pt x="432923" y="1960960"/>
                  <a:pt x="464905" y="1975247"/>
                  <a:pt x="491072" y="1982391"/>
                </a:cubicBezTo>
                <a:cubicBezTo>
                  <a:pt x="630630" y="2028825"/>
                  <a:pt x="752743" y="2121695"/>
                  <a:pt x="880671" y="2200276"/>
                </a:cubicBezTo>
                <a:cubicBezTo>
                  <a:pt x="933005" y="2232422"/>
                  <a:pt x="970802" y="2268142"/>
                  <a:pt x="991154" y="2336007"/>
                </a:cubicBezTo>
                <a:cubicBezTo>
                  <a:pt x="1008599" y="2400300"/>
                  <a:pt x="1043489" y="2428875"/>
                  <a:pt x="1107453" y="2411016"/>
                </a:cubicBezTo>
                <a:cubicBezTo>
                  <a:pt x="1159787" y="2396729"/>
                  <a:pt x="1215029" y="2403873"/>
                  <a:pt x="1270270" y="2411016"/>
                </a:cubicBezTo>
                <a:cubicBezTo>
                  <a:pt x="1331326" y="2418160"/>
                  <a:pt x="1401105" y="2489597"/>
                  <a:pt x="1386568" y="2528889"/>
                </a:cubicBezTo>
                <a:cubicBezTo>
                  <a:pt x="1357494" y="2593182"/>
                  <a:pt x="1308067" y="2561035"/>
                  <a:pt x="1267362" y="2553891"/>
                </a:cubicBezTo>
                <a:cubicBezTo>
                  <a:pt x="1217936" y="2546748"/>
                  <a:pt x="1127805" y="2528889"/>
                  <a:pt x="1127805" y="2536032"/>
                </a:cubicBezTo>
                <a:cubicBezTo>
                  <a:pt x="1095822" y="2696766"/>
                  <a:pt x="1023136" y="2575322"/>
                  <a:pt x="970802" y="2575322"/>
                </a:cubicBezTo>
                <a:cubicBezTo>
                  <a:pt x="921375" y="2575322"/>
                  <a:pt x="871949" y="2557463"/>
                  <a:pt x="825429" y="2543176"/>
                </a:cubicBezTo>
                <a:cubicBezTo>
                  <a:pt x="764373" y="2525316"/>
                  <a:pt x="709132" y="2557463"/>
                  <a:pt x="650982" y="2564607"/>
                </a:cubicBezTo>
                <a:cubicBezTo>
                  <a:pt x="598648" y="2571751"/>
                  <a:pt x="627722" y="2664620"/>
                  <a:pt x="595740" y="2703909"/>
                </a:cubicBezTo>
                <a:cubicBezTo>
                  <a:pt x="589926" y="2714626"/>
                  <a:pt x="584111" y="2714626"/>
                  <a:pt x="578296" y="2714626"/>
                </a:cubicBezTo>
                <a:cubicBezTo>
                  <a:pt x="560851" y="2993232"/>
                  <a:pt x="255568" y="2925366"/>
                  <a:pt x="255568" y="2936081"/>
                </a:cubicBezTo>
                <a:cubicBezTo>
                  <a:pt x="229401" y="2953941"/>
                  <a:pt x="197419" y="2911079"/>
                  <a:pt x="165437" y="2953941"/>
                </a:cubicBezTo>
                <a:cubicBezTo>
                  <a:pt x="302087" y="3150394"/>
                  <a:pt x="511425" y="3196828"/>
                  <a:pt x="697501" y="3343275"/>
                </a:cubicBezTo>
                <a:cubicBezTo>
                  <a:pt x="543407" y="3393282"/>
                  <a:pt x="453275" y="3221832"/>
                  <a:pt x="339884" y="3243263"/>
                </a:cubicBezTo>
                <a:cubicBezTo>
                  <a:pt x="284643" y="3296842"/>
                  <a:pt x="450368" y="3382566"/>
                  <a:pt x="290458" y="3407569"/>
                </a:cubicBezTo>
                <a:cubicBezTo>
                  <a:pt x="360236" y="3454004"/>
                  <a:pt x="409664" y="3500439"/>
                  <a:pt x="459090" y="3554016"/>
                </a:cubicBezTo>
                <a:cubicBezTo>
                  <a:pt x="543407" y="3650457"/>
                  <a:pt x="560851" y="3714751"/>
                  <a:pt x="520147" y="3843338"/>
                </a:cubicBezTo>
                <a:cubicBezTo>
                  <a:pt x="493979" y="3929063"/>
                  <a:pt x="456183" y="4007645"/>
                  <a:pt x="491072" y="4107657"/>
                </a:cubicBezTo>
                <a:cubicBezTo>
                  <a:pt x="514332" y="4175522"/>
                  <a:pt x="505609" y="4221957"/>
                  <a:pt x="418386" y="4189810"/>
                </a:cubicBezTo>
                <a:cubicBezTo>
                  <a:pt x="325347" y="4157663"/>
                  <a:pt x="290458" y="4218386"/>
                  <a:pt x="313718" y="4339829"/>
                </a:cubicBezTo>
                <a:cubicBezTo>
                  <a:pt x="328254" y="4418410"/>
                  <a:pt x="313718" y="4443413"/>
                  <a:pt x="249753" y="4432698"/>
                </a:cubicBezTo>
                <a:cubicBezTo>
                  <a:pt x="179975" y="4421982"/>
                  <a:pt x="113103" y="4371976"/>
                  <a:pt x="25879" y="4396979"/>
                </a:cubicBezTo>
                <a:cubicBezTo>
                  <a:pt x="95658" y="4539854"/>
                  <a:pt x="243939" y="4496991"/>
                  <a:pt x="325347" y="4632722"/>
                </a:cubicBezTo>
                <a:cubicBezTo>
                  <a:pt x="229401" y="4632722"/>
                  <a:pt x="153807" y="4632722"/>
                  <a:pt x="84029" y="4604147"/>
                </a:cubicBezTo>
                <a:cubicBezTo>
                  <a:pt x="54954" y="4593433"/>
                  <a:pt x="22972" y="4579145"/>
                  <a:pt x="5527" y="4622007"/>
                </a:cubicBezTo>
                <a:cubicBezTo>
                  <a:pt x="-14826" y="4672014"/>
                  <a:pt x="25879" y="4689872"/>
                  <a:pt x="49139" y="4697016"/>
                </a:cubicBezTo>
                <a:cubicBezTo>
                  <a:pt x="116011" y="4722019"/>
                  <a:pt x="168344" y="4779170"/>
                  <a:pt x="226494" y="4825604"/>
                </a:cubicBezTo>
                <a:cubicBezTo>
                  <a:pt x="351514" y="4925616"/>
                  <a:pt x="488165" y="5011341"/>
                  <a:pt x="592833" y="5175647"/>
                </a:cubicBezTo>
                <a:cubicBezTo>
                  <a:pt x="461997" y="5132785"/>
                  <a:pt x="363144" y="5032772"/>
                  <a:pt x="238123" y="5014913"/>
                </a:cubicBezTo>
                <a:cubicBezTo>
                  <a:pt x="345700" y="5164932"/>
                  <a:pt x="482350" y="5264944"/>
                  <a:pt x="610278" y="5375673"/>
                </a:cubicBezTo>
                <a:cubicBezTo>
                  <a:pt x="648075" y="5407819"/>
                  <a:pt x="685872" y="5429250"/>
                  <a:pt x="691686" y="5497116"/>
                </a:cubicBezTo>
                <a:cubicBezTo>
                  <a:pt x="709132" y="5629276"/>
                  <a:pt x="755650" y="5736432"/>
                  <a:pt x="860319" y="5793582"/>
                </a:cubicBezTo>
                <a:cubicBezTo>
                  <a:pt x="860319" y="5793582"/>
                  <a:pt x="854504" y="5815013"/>
                  <a:pt x="851597" y="5825729"/>
                </a:cubicBezTo>
                <a:cubicBezTo>
                  <a:pt x="787632" y="5829301"/>
                  <a:pt x="738206" y="5750720"/>
                  <a:pt x="659704" y="5779295"/>
                </a:cubicBezTo>
                <a:cubicBezTo>
                  <a:pt x="738206" y="5886451"/>
                  <a:pt x="802169" y="5979319"/>
                  <a:pt x="909746" y="6029326"/>
                </a:cubicBezTo>
                <a:cubicBezTo>
                  <a:pt x="996969" y="6068616"/>
                  <a:pt x="1104545" y="6093620"/>
                  <a:pt x="1168509" y="6222207"/>
                </a:cubicBezTo>
                <a:cubicBezTo>
                  <a:pt x="1095822" y="6247210"/>
                  <a:pt x="1040581" y="6215063"/>
                  <a:pt x="985339" y="6193632"/>
                </a:cubicBezTo>
                <a:cubicBezTo>
                  <a:pt x="901023" y="6157913"/>
                  <a:pt x="816707" y="6118623"/>
                  <a:pt x="732391" y="6082904"/>
                </a:cubicBezTo>
                <a:cubicBezTo>
                  <a:pt x="700408" y="6068616"/>
                  <a:pt x="665519" y="6061472"/>
                  <a:pt x="645167" y="6125766"/>
                </a:cubicBezTo>
                <a:cubicBezTo>
                  <a:pt x="752743" y="6140053"/>
                  <a:pt x="816707" y="6225779"/>
                  <a:pt x="883579" y="6307932"/>
                </a:cubicBezTo>
                <a:cubicBezTo>
                  <a:pt x="921375" y="6354366"/>
                  <a:pt x="953358" y="6415088"/>
                  <a:pt x="1020229" y="6393657"/>
                </a:cubicBezTo>
                <a:cubicBezTo>
                  <a:pt x="1055118" y="6382942"/>
                  <a:pt x="1078378" y="6415088"/>
                  <a:pt x="1075471" y="6457950"/>
                </a:cubicBezTo>
                <a:cubicBezTo>
                  <a:pt x="1060933" y="6607970"/>
                  <a:pt x="1145250" y="6657976"/>
                  <a:pt x="1232473" y="6686551"/>
                </a:cubicBezTo>
                <a:cubicBezTo>
                  <a:pt x="1360401" y="6729413"/>
                  <a:pt x="1473792" y="6815138"/>
                  <a:pt x="1592997" y="6886576"/>
                </a:cubicBezTo>
                <a:lnTo>
                  <a:pt x="5511704" y="6886576"/>
                </a:lnTo>
                <a:close/>
              </a:path>
            </a:pathLst>
          </a:custGeom>
          <a:solidFill>
            <a:srgbClr val="ABA439"/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1906225-281D-4EF0-8F8D-E57D99C0E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13312"/>
            <a:ext cx="3461084" cy="5431376"/>
          </a:xfrm>
        </p:spPr>
        <p:txBody>
          <a:bodyPr>
            <a:normAutofit/>
          </a:bodyPr>
          <a:lstStyle/>
          <a:p>
            <a:r>
              <a:rPr lang="fi-FI" sz="3700">
                <a:solidFill>
                  <a:srgbClr val="FFFFFF"/>
                </a:solidFill>
              </a:rPr>
              <a:t>Valmennusta ohjaavat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51ACF1C-B6BC-4963-8331-797332E54F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9" y="713313"/>
            <a:ext cx="5257801" cy="5431376"/>
          </a:xfrm>
        </p:spPr>
        <p:txBody>
          <a:bodyPr anchor="ctr">
            <a:normAutofit/>
          </a:bodyPr>
          <a:lstStyle/>
          <a:p>
            <a:r>
              <a:rPr lang="fi-FI" sz="2000" dirty="0"/>
              <a:t>Arvot esim.	</a:t>
            </a:r>
          </a:p>
          <a:p>
            <a:pPr lvl="1"/>
            <a:r>
              <a:rPr lang="fi-FI" sz="2000" dirty="0"/>
              <a:t>Yksilön kunnioittaminen</a:t>
            </a:r>
          </a:p>
          <a:p>
            <a:pPr lvl="1"/>
            <a:r>
              <a:rPr lang="fi-FI" sz="2000" dirty="0"/>
              <a:t>Yksilön arvostaminen</a:t>
            </a:r>
          </a:p>
          <a:p>
            <a:pPr lvl="1"/>
            <a:r>
              <a:rPr lang="fi-FI" sz="2000" dirty="0"/>
              <a:t>Erilaisuuden kunnioittaminen</a:t>
            </a:r>
          </a:p>
          <a:p>
            <a:pPr lvl="1"/>
            <a:r>
              <a:rPr lang="fi-FI" sz="2000" dirty="0"/>
              <a:t>Tasa-arvo</a:t>
            </a:r>
          </a:p>
          <a:p>
            <a:r>
              <a:rPr lang="fi-FI" sz="2000" dirty="0"/>
              <a:t>Tavoitteet</a:t>
            </a:r>
          </a:p>
          <a:p>
            <a:pPr lvl="1"/>
            <a:r>
              <a:rPr lang="fi-FI" sz="1600" dirty="0"/>
              <a:t>Asiakkaan omat tavoitteet</a:t>
            </a:r>
          </a:p>
          <a:p>
            <a:pPr lvl="1"/>
            <a:r>
              <a:rPr lang="fi-FI" sz="1600" dirty="0"/>
              <a:t>Valmentajan asettamat tavoitteet</a:t>
            </a:r>
          </a:p>
          <a:p>
            <a:r>
              <a:rPr lang="fi-FI" sz="2000" dirty="0"/>
              <a:t>Lähettävän tahon asettamat tavoitteet</a:t>
            </a:r>
          </a:p>
          <a:p>
            <a:endParaRPr lang="fi-FI" sz="2000" dirty="0"/>
          </a:p>
          <a:p>
            <a:pPr marL="0" indent="0" algn="ctr">
              <a:buNone/>
            </a:pPr>
            <a:r>
              <a:rPr lang="fi-FI" sz="2000" b="1" dirty="0"/>
              <a:t>Näiden kolmen välillä yhteistyö, yhteinen kieli tärkeää!!!</a:t>
            </a:r>
          </a:p>
        </p:txBody>
      </p:sp>
    </p:spTree>
    <p:extLst>
      <p:ext uri="{BB962C8B-B14F-4D97-AF65-F5344CB8AC3E}">
        <p14:creationId xmlns:p14="http://schemas.microsoft.com/office/powerpoint/2010/main" val="32904419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2FD8D3-C74C-4B1D-A596-F090EE1A2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D3D6B5C-B8B4-4071-9480-DEE5EC781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990" y="1327050"/>
            <a:ext cx="6079676" cy="4114233"/>
          </a:xfrm>
          <a:custGeom>
            <a:avLst/>
            <a:gdLst>
              <a:gd name="connsiteX0" fmla="*/ 1164045 w 7323233"/>
              <a:gd name="connsiteY0" fmla="*/ 25 h 5835507"/>
              <a:gd name="connsiteX1" fmla="*/ 1213723 w 7323233"/>
              <a:gd name="connsiteY1" fmla="*/ 8385 h 5835507"/>
              <a:gd name="connsiteX2" fmla="*/ 2251656 w 7323233"/>
              <a:gd name="connsiteY2" fmla="*/ 138318 h 5835507"/>
              <a:gd name="connsiteX3" fmla="*/ 3226534 w 7323233"/>
              <a:gd name="connsiteY3" fmla="*/ 205194 h 5835507"/>
              <a:gd name="connsiteX4" fmla="*/ 4404335 w 7323233"/>
              <a:gd name="connsiteY4" fmla="*/ 316784 h 5835507"/>
              <a:gd name="connsiteX5" fmla="*/ 5225968 w 7323233"/>
              <a:gd name="connsiteY5" fmla="*/ 350415 h 5835507"/>
              <a:gd name="connsiteX6" fmla="*/ 5266859 w 7323233"/>
              <a:gd name="connsiteY6" fmla="*/ 348884 h 5835507"/>
              <a:gd name="connsiteX7" fmla="*/ 5685318 w 7323233"/>
              <a:gd name="connsiteY7" fmla="*/ 399712 h 5835507"/>
              <a:gd name="connsiteX8" fmla="*/ 5411315 w 7323233"/>
              <a:gd name="connsiteY8" fmla="*/ 618305 h 5835507"/>
              <a:gd name="connsiteX9" fmla="*/ 5805698 w 7323233"/>
              <a:gd name="connsiteY9" fmla="*/ 721868 h 5835507"/>
              <a:gd name="connsiteX10" fmla="*/ 6188997 w 7323233"/>
              <a:gd name="connsiteY10" fmla="*/ 868233 h 5835507"/>
              <a:gd name="connsiteX11" fmla="*/ 6261225 w 7323233"/>
              <a:gd name="connsiteY11" fmla="*/ 928614 h 5835507"/>
              <a:gd name="connsiteX12" fmla="*/ 6858533 w 7323233"/>
              <a:gd name="connsiteY12" fmla="*/ 1323379 h 5835507"/>
              <a:gd name="connsiteX13" fmla="*/ 6744269 w 7323233"/>
              <a:gd name="connsiteY13" fmla="*/ 1407072 h 5835507"/>
              <a:gd name="connsiteX14" fmla="*/ 6956365 w 7323233"/>
              <a:gd name="connsiteY14" fmla="*/ 1507197 h 5835507"/>
              <a:gd name="connsiteX15" fmla="*/ 7004134 w 7323233"/>
              <a:gd name="connsiteY15" fmla="*/ 1549234 h 5835507"/>
              <a:gd name="connsiteX16" fmla="*/ 6963627 w 7323233"/>
              <a:gd name="connsiteY16" fmla="*/ 1599678 h 5835507"/>
              <a:gd name="connsiteX17" fmla="*/ 6875731 w 7323233"/>
              <a:gd name="connsiteY17" fmla="*/ 1634837 h 5835507"/>
              <a:gd name="connsiteX18" fmla="*/ 6759175 w 7323233"/>
              <a:gd name="connsiteY18" fmla="*/ 1723878 h 5835507"/>
              <a:gd name="connsiteX19" fmla="*/ 6763759 w 7323233"/>
              <a:gd name="connsiteY19" fmla="*/ 1793431 h 5835507"/>
              <a:gd name="connsiteX20" fmla="*/ 6832931 w 7323233"/>
              <a:gd name="connsiteY20" fmla="*/ 1919543 h 5835507"/>
              <a:gd name="connsiteX21" fmla="*/ 6728984 w 7323233"/>
              <a:gd name="connsiteY21" fmla="*/ 2051386 h 5835507"/>
              <a:gd name="connsiteX22" fmla="*/ 6675481 w 7323233"/>
              <a:gd name="connsiteY22" fmla="*/ 2090365 h 5835507"/>
              <a:gd name="connsiteX23" fmla="*/ 6778665 w 7323233"/>
              <a:gd name="connsiteY23" fmla="*/ 2103740 h 5835507"/>
              <a:gd name="connsiteX24" fmla="*/ 6814587 w 7323233"/>
              <a:gd name="connsiteY24" fmla="*/ 2158771 h 5835507"/>
              <a:gd name="connsiteX25" fmla="*/ 6830637 w 7323233"/>
              <a:gd name="connsiteY25" fmla="*/ 2186286 h 5835507"/>
              <a:gd name="connsiteX26" fmla="*/ 6928087 w 7323233"/>
              <a:gd name="connsiteY26" fmla="*/ 2358639 h 5835507"/>
              <a:gd name="connsiteX27" fmla="*/ 6911653 w 7323233"/>
              <a:gd name="connsiteY27" fmla="*/ 2406789 h 5835507"/>
              <a:gd name="connsiteX28" fmla="*/ 6749237 w 7323233"/>
              <a:gd name="connsiteY28" fmla="*/ 2639522 h 5835507"/>
              <a:gd name="connsiteX29" fmla="*/ 6921971 w 7323233"/>
              <a:gd name="connsiteY29" fmla="*/ 2704488 h 5835507"/>
              <a:gd name="connsiteX30" fmla="*/ 6932290 w 7323233"/>
              <a:gd name="connsiteY30" fmla="*/ 2814548 h 5835507"/>
              <a:gd name="connsiteX31" fmla="*/ 7020186 w 7323233"/>
              <a:gd name="connsiteY31" fmla="*/ 2937603 h 5835507"/>
              <a:gd name="connsiteX32" fmla="*/ 7213555 w 7323233"/>
              <a:gd name="connsiteY32" fmla="*/ 3110719 h 5835507"/>
              <a:gd name="connsiteX33" fmla="*/ 7323233 w 7323233"/>
              <a:gd name="connsiteY33" fmla="*/ 3226893 h 5835507"/>
              <a:gd name="connsiteX34" fmla="*/ 7134067 w 7323233"/>
              <a:gd name="connsiteY34" fmla="*/ 3257847 h 5835507"/>
              <a:gd name="connsiteX35" fmla="*/ 7104643 w 7323233"/>
              <a:gd name="connsiteY35" fmla="*/ 3275809 h 5835507"/>
              <a:gd name="connsiteX36" fmla="*/ 7127189 w 7323233"/>
              <a:gd name="connsiteY36" fmla="*/ 3336953 h 5835507"/>
              <a:gd name="connsiteX37" fmla="*/ 7157379 w 7323233"/>
              <a:gd name="connsiteY37" fmla="*/ 3397718 h 5835507"/>
              <a:gd name="connsiteX38" fmla="*/ 7136361 w 7323233"/>
              <a:gd name="connsiteY38" fmla="*/ 3445487 h 5835507"/>
              <a:gd name="connsiteX39" fmla="*/ 6988849 w 7323233"/>
              <a:gd name="connsiteY39" fmla="*/ 3652233 h 5835507"/>
              <a:gd name="connsiteX40" fmla="*/ 6867705 w 7323233"/>
              <a:gd name="connsiteY40" fmla="*/ 3734395 h 5835507"/>
              <a:gd name="connsiteX41" fmla="*/ 6591791 w 7323233"/>
              <a:gd name="connsiteY41" fmla="*/ 4107760 h 5835507"/>
              <a:gd name="connsiteX42" fmla="*/ 6505041 w 7323233"/>
              <a:gd name="connsiteY42" fmla="*/ 4228904 h 5835507"/>
              <a:gd name="connsiteX43" fmla="*/ 6569243 w 7323233"/>
              <a:gd name="connsiteY43" fmla="*/ 4271704 h 5835507"/>
              <a:gd name="connsiteX44" fmla="*/ 6446188 w 7323233"/>
              <a:gd name="connsiteY44" fmla="*/ 4398582 h 5835507"/>
              <a:gd name="connsiteX45" fmla="*/ 6301351 w 7323233"/>
              <a:gd name="connsiteY45" fmla="*/ 4539595 h 5835507"/>
              <a:gd name="connsiteX46" fmla="*/ 6263519 w 7323233"/>
              <a:gd name="connsiteY46" fmla="*/ 4577047 h 5835507"/>
              <a:gd name="connsiteX47" fmla="*/ 3277744 w 7323233"/>
              <a:gd name="connsiteY47" fmla="*/ 5834336 h 5835507"/>
              <a:gd name="connsiteX48" fmla="*/ 2490505 w 7323233"/>
              <a:gd name="connsiteY48" fmla="*/ 5648992 h 5835507"/>
              <a:gd name="connsiteX49" fmla="*/ 2179046 w 7323233"/>
              <a:gd name="connsiteY49" fmla="*/ 5504920 h 5835507"/>
              <a:gd name="connsiteX50" fmla="*/ 1780078 w 7323233"/>
              <a:gd name="connsiteY50" fmla="*/ 5273715 h 5835507"/>
              <a:gd name="connsiteX51" fmla="*/ 1353592 w 7323233"/>
              <a:gd name="connsiteY51" fmla="*/ 5087606 h 5835507"/>
              <a:gd name="connsiteX52" fmla="*/ 1208373 w 7323233"/>
              <a:gd name="connsiteY52" fmla="*/ 4917165 h 5835507"/>
              <a:gd name="connsiteX53" fmla="*/ 1157548 w 7323233"/>
              <a:gd name="connsiteY53" fmla="*/ 4869396 h 5835507"/>
              <a:gd name="connsiteX54" fmla="*/ 1030289 w 7323233"/>
              <a:gd name="connsiteY54" fmla="*/ 4807103 h 5835507"/>
              <a:gd name="connsiteX55" fmla="*/ 808258 w 7323233"/>
              <a:gd name="connsiteY55" fmla="*/ 4672585 h 5835507"/>
              <a:gd name="connsiteX56" fmla="*/ 889658 w 7323233"/>
              <a:gd name="connsiteY56" fmla="*/ 4642013 h 5835507"/>
              <a:gd name="connsiteX57" fmla="*/ 1123917 w 7323233"/>
              <a:gd name="connsiteY57" fmla="*/ 4723412 h 5835507"/>
              <a:gd name="connsiteX58" fmla="*/ 1294360 w 7323233"/>
              <a:gd name="connsiteY58" fmla="*/ 4745194 h 5835507"/>
              <a:gd name="connsiteX59" fmla="*/ 1054367 w 7323233"/>
              <a:gd name="connsiteY59" fmla="*/ 4603034 h 5835507"/>
              <a:gd name="connsiteX60" fmla="*/ 822015 w 7323233"/>
              <a:gd name="connsiteY60" fmla="*/ 4418070 h 5835507"/>
              <a:gd name="connsiteX61" fmla="*/ 1001246 w 7323233"/>
              <a:gd name="connsiteY61" fmla="*/ 4453610 h 5835507"/>
              <a:gd name="connsiteX62" fmla="*/ 1008889 w 7323233"/>
              <a:gd name="connsiteY62" fmla="*/ 4428770 h 5835507"/>
              <a:gd name="connsiteX63" fmla="*/ 853733 w 7323233"/>
              <a:gd name="connsiteY63" fmla="*/ 4208648 h 5835507"/>
              <a:gd name="connsiteX64" fmla="*/ 776921 w 7323233"/>
              <a:gd name="connsiteY64" fmla="*/ 4119989 h 5835507"/>
              <a:gd name="connsiteX65" fmla="*/ 431453 w 7323233"/>
              <a:gd name="connsiteY65" fmla="*/ 3852864 h 5835507"/>
              <a:gd name="connsiteX66" fmla="*/ 759342 w 7323233"/>
              <a:gd name="connsiteY66" fmla="*/ 3972095 h 5835507"/>
              <a:gd name="connsiteX67" fmla="*/ 420753 w 7323233"/>
              <a:gd name="connsiteY67" fmla="*/ 3712230 h 5835507"/>
              <a:gd name="connsiteX68" fmla="*/ 256425 w 7323233"/>
              <a:gd name="connsiteY68" fmla="*/ 3616309 h 5835507"/>
              <a:gd name="connsiteX69" fmla="*/ 214772 w 7323233"/>
              <a:gd name="connsiteY69" fmla="*/ 3559749 h 5835507"/>
              <a:gd name="connsiteX70" fmla="*/ 287762 w 7323233"/>
              <a:gd name="connsiteY70" fmla="*/ 3547521 h 5835507"/>
              <a:gd name="connsiteX71" fmla="*/ 511706 w 7323233"/>
              <a:gd name="connsiteY71" fmla="*/ 3569305 h 5835507"/>
              <a:gd name="connsiteX72" fmla="*/ 235409 w 7323233"/>
              <a:gd name="connsiteY72" fmla="*/ 3394659 h 5835507"/>
              <a:gd name="connsiteX73" fmla="*/ 442537 w 7323233"/>
              <a:gd name="connsiteY73" fmla="*/ 3421409 h 5835507"/>
              <a:gd name="connsiteX74" fmla="*/ 502152 w 7323233"/>
              <a:gd name="connsiteY74" fmla="*/ 3352622 h 5835507"/>
              <a:gd name="connsiteX75" fmla="*/ 598455 w 7323233"/>
              <a:gd name="connsiteY75" fmla="*/ 3241415 h 5835507"/>
              <a:gd name="connsiteX76" fmla="*/ 664949 w 7323233"/>
              <a:gd name="connsiteY76" fmla="*/ 3179506 h 5835507"/>
              <a:gd name="connsiteX77" fmla="*/ 692846 w 7323233"/>
              <a:gd name="connsiteY77" fmla="*/ 2984607 h 5835507"/>
              <a:gd name="connsiteX78" fmla="*/ 635524 w 7323233"/>
              <a:gd name="connsiteY78" fmla="*/ 2771366 h 5835507"/>
              <a:gd name="connsiteX79" fmla="*/ 480368 w 7323233"/>
              <a:gd name="connsiteY79" fmla="*/ 2663598 h 5835507"/>
              <a:gd name="connsiteX80" fmla="*/ 525081 w 7323233"/>
              <a:gd name="connsiteY80" fmla="*/ 2542454 h 5835507"/>
              <a:gd name="connsiteX81" fmla="*/ 855264 w 7323233"/>
              <a:gd name="connsiteY81" fmla="*/ 2615829 h 5835507"/>
              <a:gd name="connsiteX82" fmla="*/ 361137 w 7323233"/>
              <a:gd name="connsiteY82" fmla="*/ 2327301 h 5835507"/>
              <a:gd name="connsiteX83" fmla="*/ 444065 w 7323233"/>
              <a:gd name="connsiteY83" fmla="*/ 2312780 h 5835507"/>
              <a:gd name="connsiteX84" fmla="*/ 440625 w 7323233"/>
              <a:gd name="connsiteY84" fmla="*/ 2290233 h 5835507"/>
              <a:gd name="connsiteX85" fmla="*/ 445975 w 7323233"/>
              <a:gd name="connsiteY85" fmla="*/ 2151509 h 5835507"/>
              <a:gd name="connsiteX86" fmla="*/ 459734 w 7323233"/>
              <a:gd name="connsiteY86" fmla="*/ 2087690 h 5835507"/>
              <a:gd name="connsiteX87" fmla="*/ 437950 w 7323233"/>
              <a:gd name="connsiteY87" fmla="*/ 2014315 h 5835507"/>
              <a:gd name="connsiteX88" fmla="*/ 808640 w 7323233"/>
              <a:gd name="connsiteY88" fmla="*/ 2042977 h 5835507"/>
              <a:gd name="connsiteX89" fmla="*/ 969908 w 7323233"/>
              <a:gd name="connsiteY89" fmla="*/ 2026162 h 5835507"/>
              <a:gd name="connsiteX90" fmla="*/ 1251176 w 7323233"/>
              <a:gd name="connsiteY90" fmla="*/ 2021577 h 5835507"/>
              <a:gd name="connsiteX91" fmla="*/ 1381491 w 7323233"/>
              <a:gd name="connsiteY91" fmla="*/ 2035718 h 5835507"/>
              <a:gd name="connsiteX92" fmla="*/ 1492697 w 7323233"/>
              <a:gd name="connsiteY92" fmla="*/ 2017374 h 5835507"/>
              <a:gd name="connsiteX93" fmla="*/ 1386076 w 7323233"/>
              <a:gd name="connsiteY93" fmla="*/ 1931006 h 5835507"/>
              <a:gd name="connsiteX94" fmla="*/ 1235889 w 7323233"/>
              <a:gd name="connsiteY94" fmla="*/ 1932153 h 5835507"/>
              <a:gd name="connsiteX95" fmla="*/ 1128886 w 7323233"/>
              <a:gd name="connsiteY95" fmla="*/ 1875977 h 5835507"/>
              <a:gd name="connsiteX96" fmla="*/ 1026851 w 7323233"/>
              <a:gd name="connsiteY96" fmla="*/ 1774322 h 5835507"/>
              <a:gd name="connsiteX97" fmla="*/ 666861 w 7323233"/>
              <a:gd name="connsiteY97" fmla="*/ 1612290 h 5835507"/>
              <a:gd name="connsiteX98" fmla="*/ 601130 w 7323233"/>
              <a:gd name="connsiteY98" fmla="*/ 1550762 h 5835507"/>
              <a:gd name="connsiteX99" fmla="*/ 1630272 w 7323233"/>
              <a:gd name="connsiteY99" fmla="*/ 1785787 h 5835507"/>
              <a:gd name="connsiteX100" fmla="*/ 1312320 w 7323233"/>
              <a:gd name="connsiteY100" fmla="*/ 1687191 h 5835507"/>
              <a:gd name="connsiteX101" fmla="*/ 1527473 w 7323233"/>
              <a:gd name="connsiteY101" fmla="*/ 1705153 h 5835507"/>
              <a:gd name="connsiteX102" fmla="*/ 1646706 w 7323233"/>
              <a:gd name="connsiteY102" fmla="*/ 1639040 h 5835507"/>
              <a:gd name="connsiteX103" fmla="*/ 1645178 w 7323233"/>
              <a:gd name="connsiteY103" fmla="*/ 1620315 h 5835507"/>
              <a:gd name="connsiteX104" fmla="*/ 1557663 w 7323233"/>
              <a:gd name="connsiteY104" fmla="*/ 1558787 h 5835507"/>
              <a:gd name="connsiteX105" fmla="*/ 1506454 w 7323233"/>
              <a:gd name="connsiteY105" fmla="*/ 1519044 h 5835507"/>
              <a:gd name="connsiteX106" fmla="*/ 1366204 w 7323233"/>
              <a:gd name="connsiteY106" fmla="*/ 1375735 h 5835507"/>
              <a:gd name="connsiteX107" fmla="*/ 1466329 w 7323233"/>
              <a:gd name="connsiteY107" fmla="*/ 1360450 h 5835507"/>
              <a:gd name="connsiteX108" fmla="*/ 1503397 w 7323233"/>
              <a:gd name="connsiteY108" fmla="*/ 1330641 h 5835507"/>
              <a:gd name="connsiteX109" fmla="*/ 1475501 w 7323233"/>
              <a:gd name="connsiteY109" fmla="*/ 1288604 h 5835507"/>
              <a:gd name="connsiteX110" fmla="*/ 1165573 w 7323233"/>
              <a:gd name="connsiteY110" fmla="*/ 1159435 h 5835507"/>
              <a:gd name="connsiteX111" fmla="*/ 1141498 w 7323233"/>
              <a:gd name="connsiteY111" fmla="*/ 1059311 h 5835507"/>
              <a:gd name="connsiteX112" fmla="*/ 1199585 w 7323233"/>
              <a:gd name="connsiteY112" fmla="*/ 1044407 h 5835507"/>
              <a:gd name="connsiteX113" fmla="*/ 1267226 w 7323233"/>
              <a:gd name="connsiteY113" fmla="*/ 1051286 h 5835507"/>
              <a:gd name="connsiteX114" fmla="*/ 1213342 w 7323233"/>
              <a:gd name="connsiteY114" fmla="*/ 972561 h 5835507"/>
              <a:gd name="connsiteX115" fmla="*/ 993986 w 7323233"/>
              <a:gd name="connsiteY115" fmla="*/ 893073 h 5835507"/>
              <a:gd name="connsiteX116" fmla="*/ 1047486 w 7323233"/>
              <a:gd name="connsiteY116" fmla="*/ 820083 h 5835507"/>
              <a:gd name="connsiteX117" fmla="*/ 0 w 7323233"/>
              <a:gd name="connsiteY117" fmla="*/ 488371 h 5835507"/>
              <a:gd name="connsiteX118" fmla="*/ 188403 w 7323233"/>
              <a:gd name="connsiteY118" fmla="*/ 484933 h 5835507"/>
              <a:gd name="connsiteX119" fmla="*/ 584315 w 7323233"/>
              <a:gd name="connsiteY119" fmla="*/ 534230 h 5835507"/>
              <a:gd name="connsiteX120" fmla="*/ 782271 w 7323233"/>
              <a:gd name="connsiteY120" fmla="*/ 525824 h 5835507"/>
              <a:gd name="connsiteX121" fmla="*/ 967998 w 7323233"/>
              <a:gd name="connsiteY121" fmla="*/ 552574 h 5835507"/>
              <a:gd name="connsiteX122" fmla="*/ 1129651 w 7323233"/>
              <a:gd name="connsiteY122" fmla="*/ 552574 h 5835507"/>
              <a:gd name="connsiteX123" fmla="*/ 978317 w 7323233"/>
              <a:gd name="connsiteY123" fmla="*/ 513593 h 5835507"/>
              <a:gd name="connsiteX124" fmla="*/ 1074620 w 7323233"/>
              <a:gd name="connsiteY124" fmla="*/ 478818 h 5835507"/>
              <a:gd name="connsiteX125" fmla="*/ 1091435 w 7323233"/>
              <a:gd name="connsiteY125" fmla="*/ 436781 h 5835507"/>
              <a:gd name="connsiteX126" fmla="*/ 1135383 w 7323233"/>
              <a:gd name="connsiteY126" fmla="*/ 404296 h 5835507"/>
              <a:gd name="connsiteX127" fmla="*/ 1384166 w 7323233"/>
              <a:gd name="connsiteY127" fmla="*/ 420349 h 5835507"/>
              <a:gd name="connsiteX128" fmla="*/ 1219839 w 7323233"/>
              <a:gd name="connsiteY128" fmla="*/ 286593 h 5835507"/>
              <a:gd name="connsiteX129" fmla="*/ 1114364 w 7323233"/>
              <a:gd name="connsiteY129" fmla="*/ 264428 h 5835507"/>
              <a:gd name="connsiteX130" fmla="*/ 1090289 w 7323233"/>
              <a:gd name="connsiteY130" fmla="*/ 207487 h 5835507"/>
              <a:gd name="connsiteX131" fmla="*/ 1139204 w 7323233"/>
              <a:gd name="connsiteY131" fmla="*/ 195259 h 5835507"/>
              <a:gd name="connsiteX132" fmla="*/ 1382254 w 7323233"/>
              <a:gd name="connsiteY132" fmla="*/ 242265 h 5835507"/>
              <a:gd name="connsiteX133" fmla="*/ 1423145 w 7323233"/>
              <a:gd name="connsiteY133" fmla="*/ 223537 h 5835507"/>
              <a:gd name="connsiteX134" fmla="*/ 965705 w 7323233"/>
              <a:gd name="connsiteY134" fmla="*/ 102013 h 5835507"/>
              <a:gd name="connsiteX135" fmla="*/ 972586 w 7323233"/>
              <a:gd name="connsiteY135" fmla="*/ 69912 h 5835507"/>
              <a:gd name="connsiteX136" fmla="*/ 1375376 w 7323233"/>
              <a:gd name="connsiteY136" fmla="*/ 119593 h 5835507"/>
              <a:gd name="connsiteX137" fmla="*/ 1117804 w 7323233"/>
              <a:gd name="connsiteY137" fmla="*/ 25200 h 5835507"/>
              <a:gd name="connsiteX138" fmla="*/ 1164045 w 7323233"/>
              <a:gd name="connsiteY138" fmla="*/ 25 h 5835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</a:cxnLst>
            <a:rect l="l" t="t" r="r" b="b"/>
            <a:pathLst>
              <a:path w="7323233" h="5835507">
                <a:moveTo>
                  <a:pt x="1164045" y="25"/>
                </a:moveTo>
                <a:cubicBezTo>
                  <a:pt x="1180764" y="455"/>
                  <a:pt x="1198056" y="6474"/>
                  <a:pt x="1213723" y="8385"/>
                </a:cubicBezTo>
                <a:cubicBezTo>
                  <a:pt x="1559575" y="51187"/>
                  <a:pt x="1905425" y="97428"/>
                  <a:pt x="2251656" y="138318"/>
                </a:cubicBezTo>
                <a:cubicBezTo>
                  <a:pt x="2575343" y="176534"/>
                  <a:pt x="2901320" y="185322"/>
                  <a:pt x="3226534" y="205194"/>
                </a:cubicBezTo>
                <a:cubicBezTo>
                  <a:pt x="3620153" y="229271"/>
                  <a:pt x="4013008" y="263284"/>
                  <a:pt x="4404335" y="316784"/>
                </a:cubicBezTo>
                <a:cubicBezTo>
                  <a:pt x="4676048" y="354236"/>
                  <a:pt x="4950435" y="380221"/>
                  <a:pt x="5225968" y="350415"/>
                </a:cubicBezTo>
                <a:cubicBezTo>
                  <a:pt x="5239725" y="348884"/>
                  <a:pt x="5255394" y="343918"/>
                  <a:pt x="5266859" y="348884"/>
                </a:cubicBezTo>
                <a:cubicBezTo>
                  <a:pt x="5400614" y="404680"/>
                  <a:pt x="5546596" y="364553"/>
                  <a:pt x="5685318" y="399712"/>
                </a:cubicBezTo>
                <a:cubicBezTo>
                  <a:pt x="5649777" y="535377"/>
                  <a:pt x="5497299" y="524293"/>
                  <a:pt x="5411315" y="618305"/>
                </a:cubicBezTo>
                <a:cubicBezTo>
                  <a:pt x="5551565" y="655755"/>
                  <a:pt x="5677676" y="693589"/>
                  <a:pt x="5805698" y="721868"/>
                </a:cubicBezTo>
                <a:cubicBezTo>
                  <a:pt x="5941363" y="751677"/>
                  <a:pt x="6056391" y="832311"/>
                  <a:pt x="6188997" y="868233"/>
                </a:cubicBezTo>
                <a:cubicBezTo>
                  <a:pt x="6217279" y="875876"/>
                  <a:pt x="6251291" y="902627"/>
                  <a:pt x="6261225" y="928614"/>
                </a:cubicBezTo>
                <a:cubicBezTo>
                  <a:pt x="6293326" y="1012688"/>
                  <a:pt x="6934199" y="1248479"/>
                  <a:pt x="6858533" y="1323379"/>
                </a:cubicBezTo>
                <a:cubicBezTo>
                  <a:pt x="6827197" y="1354335"/>
                  <a:pt x="6786687" y="1376500"/>
                  <a:pt x="6744269" y="1407072"/>
                </a:cubicBezTo>
                <a:cubicBezTo>
                  <a:pt x="6808090" y="1464778"/>
                  <a:pt x="6879934" y="1490000"/>
                  <a:pt x="6956365" y="1507197"/>
                </a:cubicBezTo>
                <a:cubicBezTo>
                  <a:pt x="6979295" y="1512547"/>
                  <a:pt x="7001843" y="1523247"/>
                  <a:pt x="7004134" y="1549234"/>
                </a:cubicBezTo>
                <a:cubicBezTo>
                  <a:pt x="7006427" y="1576366"/>
                  <a:pt x="6983115" y="1587066"/>
                  <a:pt x="6963627" y="1599678"/>
                </a:cubicBezTo>
                <a:cubicBezTo>
                  <a:pt x="6936493" y="1617256"/>
                  <a:pt x="6910125" y="1632543"/>
                  <a:pt x="6875731" y="1634837"/>
                </a:cubicBezTo>
                <a:cubicBezTo>
                  <a:pt x="6819171" y="1638275"/>
                  <a:pt x="6792040" y="1687191"/>
                  <a:pt x="6759175" y="1723878"/>
                </a:cubicBezTo>
                <a:cubicBezTo>
                  <a:pt x="6740831" y="1744515"/>
                  <a:pt x="6731659" y="1786169"/>
                  <a:pt x="6763759" y="1793431"/>
                </a:cubicBezTo>
                <a:cubicBezTo>
                  <a:pt x="6840955" y="1811009"/>
                  <a:pt x="6834840" y="1861837"/>
                  <a:pt x="6832931" y="1919543"/>
                </a:cubicBezTo>
                <a:cubicBezTo>
                  <a:pt x="6830255" y="1991005"/>
                  <a:pt x="6784777" y="2023871"/>
                  <a:pt x="6728984" y="2051386"/>
                </a:cubicBezTo>
                <a:cubicBezTo>
                  <a:pt x="6709875" y="2060939"/>
                  <a:pt x="6682743" y="2060556"/>
                  <a:pt x="6675481" y="2090365"/>
                </a:cubicBezTo>
                <a:cubicBezTo>
                  <a:pt x="6706819" y="2118645"/>
                  <a:pt x="6745034" y="2095715"/>
                  <a:pt x="6778665" y="2103740"/>
                </a:cubicBezTo>
                <a:cubicBezTo>
                  <a:pt x="6806561" y="2110237"/>
                  <a:pt x="6852802" y="2106799"/>
                  <a:pt x="6814587" y="2158771"/>
                </a:cubicBezTo>
                <a:cubicBezTo>
                  <a:pt x="6803503" y="2173674"/>
                  <a:pt x="6816497" y="2185139"/>
                  <a:pt x="6830637" y="2186286"/>
                </a:cubicBezTo>
                <a:cubicBezTo>
                  <a:pt x="6943755" y="2198133"/>
                  <a:pt x="6891781" y="2303226"/>
                  <a:pt x="6928087" y="2358639"/>
                </a:cubicBezTo>
                <a:cubicBezTo>
                  <a:pt x="6938021" y="2373923"/>
                  <a:pt x="6927321" y="2400292"/>
                  <a:pt x="6911653" y="2406789"/>
                </a:cubicBezTo>
                <a:cubicBezTo>
                  <a:pt x="6811528" y="2449592"/>
                  <a:pt x="6797771" y="2551626"/>
                  <a:pt x="6749237" y="2639522"/>
                </a:cubicBezTo>
                <a:cubicBezTo>
                  <a:pt x="6801975" y="2674298"/>
                  <a:pt x="6865031" y="2681941"/>
                  <a:pt x="6921971" y="2704488"/>
                </a:cubicBezTo>
                <a:cubicBezTo>
                  <a:pt x="6981205" y="2728182"/>
                  <a:pt x="6981205" y="2745760"/>
                  <a:pt x="6932290" y="2814548"/>
                </a:cubicBezTo>
                <a:cubicBezTo>
                  <a:pt x="7059546" y="2829453"/>
                  <a:pt x="7059546" y="2829453"/>
                  <a:pt x="7020186" y="2937603"/>
                </a:cubicBezTo>
                <a:cubicBezTo>
                  <a:pt x="7126808" y="2947538"/>
                  <a:pt x="7197123" y="2998747"/>
                  <a:pt x="7213555" y="3110719"/>
                </a:cubicBezTo>
                <a:cubicBezTo>
                  <a:pt x="7221580" y="3164984"/>
                  <a:pt x="7269733" y="3190588"/>
                  <a:pt x="7323233" y="3226893"/>
                </a:cubicBezTo>
                <a:cubicBezTo>
                  <a:pt x="7256739" y="3262053"/>
                  <a:pt x="7211645" y="3335425"/>
                  <a:pt x="7134067" y="3257847"/>
                </a:cubicBezTo>
                <a:cubicBezTo>
                  <a:pt x="7105789" y="3229569"/>
                  <a:pt x="7108462" y="3265491"/>
                  <a:pt x="7104643" y="3275809"/>
                </a:cubicBezTo>
                <a:cubicBezTo>
                  <a:pt x="7095471" y="3301031"/>
                  <a:pt x="7114577" y="3317846"/>
                  <a:pt x="7127189" y="3336953"/>
                </a:cubicBezTo>
                <a:cubicBezTo>
                  <a:pt x="7139417" y="3356062"/>
                  <a:pt x="7153939" y="3376315"/>
                  <a:pt x="7157379" y="3397718"/>
                </a:cubicBezTo>
                <a:cubicBezTo>
                  <a:pt x="7159671" y="3412621"/>
                  <a:pt x="7148589" y="3434403"/>
                  <a:pt x="7136361" y="3445487"/>
                </a:cubicBezTo>
                <a:cubicBezTo>
                  <a:pt x="7072159" y="3503956"/>
                  <a:pt x="7110374" y="3635418"/>
                  <a:pt x="6988849" y="3652233"/>
                </a:cubicBezTo>
                <a:cubicBezTo>
                  <a:pt x="6934199" y="3659874"/>
                  <a:pt x="6907831" y="3708027"/>
                  <a:pt x="6867705" y="3734395"/>
                </a:cubicBezTo>
                <a:cubicBezTo>
                  <a:pt x="6728219" y="3826495"/>
                  <a:pt x="6634972" y="3944964"/>
                  <a:pt x="6591791" y="4107760"/>
                </a:cubicBezTo>
                <a:cubicBezTo>
                  <a:pt x="6579943" y="4152854"/>
                  <a:pt x="6534466" y="4189160"/>
                  <a:pt x="6505041" y="4228904"/>
                </a:cubicBezTo>
                <a:cubicBezTo>
                  <a:pt x="6519181" y="4257948"/>
                  <a:pt x="6596375" y="4195273"/>
                  <a:pt x="6569243" y="4271704"/>
                </a:cubicBezTo>
                <a:cubicBezTo>
                  <a:pt x="6548606" y="4329029"/>
                  <a:pt x="6495869" y="4364569"/>
                  <a:pt x="6446188" y="4398582"/>
                </a:cubicBezTo>
                <a:cubicBezTo>
                  <a:pt x="6389629" y="4437179"/>
                  <a:pt x="6326957" y="4468132"/>
                  <a:pt x="6301351" y="4539595"/>
                </a:cubicBezTo>
                <a:cubicBezTo>
                  <a:pt x="6296001" y="4554882"/>
                  <a:pt x="6278804" y="4570932"/>
                  <a:pt x="6263519" y="4577047"/>
                </a:cubicBezTo>
                <a:cubicBezTo>
                  <a:pt x="5466343" y="5834719"/>
                  <a:pt x="3503978" y="5843126"/>
                  <a:pt x="3277744" y="5834336"/>
                </a:cubicBezTo>
                <a:cubicBezTo>
                  <a:pt x="3003739" y="5823254"/>
                  <a:pt x="2744636" y="5745676"/>
                  <a:pt x="2490505" y="5648992"/>
                </a:cubicBezTo>
                <a:cubicBezTo>
                  <a:pt x="2383118" y="5608101"/>
                  <a:pt x="2283377" y="5550014"/>
                  <a:pt x="2179046" y="5504920"/>
                </a:cubicBezTo>
                <a:cubicBezTo>
                  <a:pt x="2034975" y="5442627"/>
                  <a:pt x="1923768" y="5323777"/>
                  <a:pt x="1780078" y="5273715"/>
                </a:cubicBezTo>
                <a:cubicBezTo>
                  <a:pt x="1632184" y="5222124"/>
                  <a:pt x="1505691" y="5127731"/>
                  <a:pt x="1353592" y="5087606"/>
                </a:cubicBezTo>
                <a:cubicBezTo>
                  <a:pt x="1273341" y="5066205"/>
                  <a:pt x="1195763" y="5027608"/>
                  <a:pt x="1208373" y="4917165"/>
                </a:cubicBezTo>
                <a:cubicBezTo>
                  <a:pt x="1211813" y="4885828"/>
                  <a:pt x="1190795" y="4860224"/>
                  <a:pt x="1157548" y="4869396"/>
                </a:cubicBezTo>
                <a:cubicBezTo>
                  <a:pt x="1094110" y="4886593"/>
                  <a:pt x="1065448" y="4841115"/>
                  <a:pt x="1030289" y="4807103"/>
                </a:cubicBezTo>
                <a:cubicBezTo>
                  <a:pt x="967617" y="4746725"/>
                  <a:pt x="908001" y="4682522"/>
                  <a:pt x="808258" y="4672585"/>
                </a:cubicBezTo>
                <a:cubicBezTo>
                  <a:pt x="827365" y="4625197"/>
                  <a:pt x="859849" y="4632078"/>
                  <a:pt x="889658" y="4642013"/>
                </a:cubicBezTo>
                <a:cubicBezTo>
                  <a:pt x="967998" y="4668000"/>
                  <a:pt x="1045576" y="4697425"/>
                  <a:pt x="1123917" y="4723412"/>
                </a:cubicBezTo>
                <a:cubicBezTo>
                  <a:pt x="1175126" y="4740228"/>
                  <a:pt x="1225954" y="4763921"/>
                  <a:pt x="1294360" y="4745194"/>
                </a:cubicBezTo>
                <a:cubicBezTo>
                  <a:pt x="1235507" y="4649656"/>
                  <a:pt x="1135383" y="4632459"/>
                  <a:pt x="1054367" y="4603034"/>
                </a:cubicBezTo>
                <a:cubicBezTo>
                  <a:pt x="953095" y="4565966"/>
                  <a:pt x="893480" y="4496029"/>
                  <a:pt x="822015" y="4418070"/>
                </a:cubicBezTo>
                <a:cubicBezTo>
                  <a:pt x="896536" y="4399344"/>
                  <a:pt x="942777" y="4456669"/>
                  <a:pt x="1001246" y="4453610"/>
                </a:cubicBezTo>
                <a:cubicBezTo>
                  <a:pt x="1004304" y="4443675"/>
                  <a:pt x="1009654" y="4429153"/>
                  <a:pt x="1008889" y="4428770"/>
                </a:cubicBezTo>
                <a:cubicBezTo>
                  <a:pt x="913351" y="4385969"/>
                  <a:pt x="868639" y="4305717"/>
                  <a:pt x="853733" y="4208648"/>
                </a:cubicBezTo>
                <a:cubicBezTo>
                  <a:pt x="846092" y="4158588"/>
                  <a:pt x="811315" y="4142920"/>
                  <a:pt x="776921" y="4119989"/>
                </a:cubicBezTo>
                <a:cubicBezTo>
                  <a:pt x="656924" y="4038591"/>
                  <a:pt x="530049" y="3964835"/>
                  <a:pt x="431453" y="3852864"/>
                </a:cubicBezTo>
                <a:cubicBezTo>
                  <a:pt x="545336" y="3867767"/>
                  <a:pt x="636671" y="3940758"/>
                  <a:pt x="759342" y="3972095"/>
                </a:cubicBezTo>
                <a:cubicBezTo>
                  <a:pt x="661893" y="3849042"/>
                  <a:pt x="535781" y="3786751"/>
                  <a:pt x="420753" y="3712230"/>
                </a:cubicBezTo>
                <a:cubicBezTo>
                  <a:pt x="368397" y="3678218"/>
                  <a:pt x="319865" y="3634652"/>
                  <a:pt x="256425" y="3616309"/>
                </a:cubicBezTo>
                <a:cubicBezTo>
                  <a:pt x="233878" y="3609812"/>
                  <a:pt x="196810" y="3596055"/>
                  <a:pt x="214772" y="3559749"/>
                </a:cubicBezTo>
                <a:cubicBezTo>
                  <a:pt x="230057" y="3529561"/>
                  <a:pt x="260247" y="3538731"/>
                  <a:pt x="287762" y="3547521"/>
                </a:cubicBezTo>
                <a:cubicBezTo>
                  <a:pt x="353875" y="3569305"/>
                  <a:pt x="422281" y="3569687"/>
                  <a:pt x="511706" y="3569305"/>
                </a:cubicBezTo>
                <a:cubicBezTo>
                  <a:pt x="436803" y="3469562"/>
                  <a:pt x="299609" y="3499371"/>
                  <a:pt x="235409" y="3394659"/>
                </a:cubicBezTo>
                <a:cubicBezTo>
                  <a:pt x="315659" y="3376315"/>
                  <a:pt x="377569" y="3414149"/>
                  <a:pt x="442537" y="3421409"/>
                </a:cubicBezTo>
                <a:cubicBezTo>
                  <a:pt x="501387" y="3427906"/>
                  <a:pt x="515909" y="3410328"/>
                  <a:pt x="502152" y="3352622"/>
                </a:cubicBezTo>
                <a:cubicBezTo>
                  <a:pt x="480752" y="3262815"/>
                  <a:pt x="512852" y="3216956"/>
                  <a:pt x="598455" y="3241415"/>
                </a:cubicBezTo>
                <a:cubicBezTo>
                  <a:pt x="677943" y="3264344"/>
                  <a:pt x="686349" y="3230715"/>
                  <a:pt x="664949" y="3179506"/>
                </a:cubicBezTo>
                <a:cubicBezTo>
                  <a:pt x="634377" y="3104987"/>
                  <a:pt x="669153" y="3047281"/>
                  <a:pt x="692846" y="2984607"/>
                </a:cubicBezTo>
                <a:cubicBezTo>
                  <a:pt x="729152" y="2889069"/>
                  <a:pt x="713865" y="2842445"/>
                  <a:pt x="635524" y="2771366"/>
                </a:cubicBezTo>
                <a:cubicBezTo>
                  <a:pt x="591577" y="2731620"/>
                  <a:pt x="544190" y="2697991"/>
                  <a:pt x="480368" y="2663598"/>
                </a:cubicBezTo>
                <a:cubicBezTo>
                  <a:pt x="627499" y="2644872"/>
                  <a:pt x="473109" y="2581817"/>
                  <a:pt x="525081" y="2542454"/>
                </a:cubicBezTo>
                <a:cubicBezTo>
                  <a:pt x="629027" y="2526404"/>
                  <a:pt x="713865" y="2651751"/>
                  <a:pt x="855264" y="2615829"/>
                </a:cubicBezTo>
                <a:cubicBezTo>
                  <a:pt x="680618" y="2507295"/>
                  <a:pt x="487630" y="2471755"/>
                  <a:pt x="361137" y="2327301"/>
                </a:cubicBezTo>
                <a:cubicBezTo>
                  <a:pt x="390181" y="2294436"/>
                  <a:pt x="419224" y="2325008"/>
                  <a:pt x="444065" y="2312780"/>
                </a:cubicBezTo>
                <a:cubicBezTo>
                  <a:pt x="443300" y="2305136"/>
                  <a:pt x="445212" y="2293671"/>
                  <a:pt x="440625" y="2290233"/>
                </a:cubicBezTo>
                <a:cubicBezTo>
                  <a:pt x="346234" y="2211508"/>
                  <a:pt x="344703" y="2209598"/>
                  <a:pt x="445975" y="2151509"/>
                </a:cubicBezTo>
                <a:cubicBezTo>
                  <a:pt x="481515" y="2131255"/>
                  <a:pt x="478459" y="2113293"/>
                  <a:pt x="459734" y="2087690"/>
                </a:cubicBezTo>
                <a:cubicBezTo>
                  <a:pt x="446356" y="2069728"/>
                  <a:pt x="430306" y="2053677"/>
                  <a:pt x="437950" y="2014315"/>
                </a:cubicBezTo>
                <a:cubicBezTo>
                  <a:pt x="493362" y="2064761"/>
                  <a:pt x="761252" y="2048327"/>
                  <a:pt x="808640" y="2042977"/>
                </a:cubicBezTo>
                <a:cubicBezTo>
                  <a:pt x="861758" y="2037246"/>
                  <a:pt x="914114" y="2012787"/>
                  <a:pt x="969908" y="2026162"/>
                </a:cubicBezTo>
                <a:cubicBezTo>
                  <a:pt x="1014621" y="2036864"/>
                  <a:pt x="1221748" y="2140427"/>
                  <a:pt x="1251176" y="2021577"/>
                </a:cubicBezTo>
                <a:cubicBezTo>
                  <a:pt x="1252704" y="2015846"/>
                  <a:pt x="1336395" y="2029221"/>
                  <a:pt x="1381491" y="2035718"/>
                </a:cubicBezTo>
                <a:cubicBezTo>
                  <a:pt x="1421235" y="2041068"/>
                  <a:pt x="1465947" y="2064761"/>
                  <a:pt x="1492697" y="2017374"/>
                </a:cubicBezTo>
                <a:cubicBezTo>
                  <a:pt x="1508366" y="1989477"/>
                  <a:pt x="1443782" y="1935593"/>
                  <a:pt x="1386076" y="1931006"/>
                </a:cubicBezTo>
                <a:cubicBezTo>
                  <a:pt x="1336013" y="1926802"/>
                  <a:pt x="1283658" y="1920687"/>
                  <a:pt x="1235889" y="1932153"/>
                </a:cubicBezTo>
                <a:cubicBezTo>
                  <a:pt x="1177038" y="1945911"/>
                  <a:pt x="1145320" y="1923746"/>
                  <a:pt x="1128886" y="1875977"/>
                </a:cubicBezTo>
                <a:cubicBezTo>
                  <a:pt x="1110542" y="1823240"/>
                  <a:pt x="1075383" y="1798781"/>
                  <a:pt x="1026851" y="1774322"/>
                </a:cubicBezTo>
                <a:cubicBezTo>
                  <a:pt x="909146" y="1715090"/>
                  <a:pt x="796030" y="1646684"/>
                  <a:pt x="666861" y="1612290"/>
                </a:cubicBezTo>
                <a:cubicBezTo>
                  <a:pt x="641255" y="1605409"/>
                  <a:pt x="612977" y="1596238"/>
                  <a:pt x="601130" y="1550762"/>
                </a:cubicBezTo>
                <a:cubicBezTo>
                  <a:pt x="950802" y="1618785"/>
                  <a:pt x="1269520" y="1796106"/>
                  <a:pt x="1630272" y="1785787"/>
                </a:cubicBezTo>
                <a:cubicBezTo>
                  <a:pt x="1531678" y="1729610"/>
                  <a:pt x="1417413" y="1726553"/>
                  <a:pt x="1312320" y="1687191"/>
                </a:cubicBezTo>
                <a:cubicBezTo>
                  <a:pt x="1386841" y="1657765"/>
                  <a:pt x="1456775" y="1688337"/>
                  <a:pt x="1527473" y="1705153"/>
                </a:cubicBezTo>
                <a:cubicBezTo>
                  <a:pt x="1586707" y="1718909"/>
                  <a:pt x="1640210" y="1721203"/>
                  <a:pt x="1646706" y="1639040"/>
                </a:cubicBezTo>
                <a:cubicBezTo>
                  <a:pt x="1644413" y="1633690"/>
                  <a:pt x="1644794" y="1626812"/>
                  <a:pt x="1645178" y="1620315"/>
                </a:cubicBezTo>
                <a:cubicBezTo>
                  <a:pt x="1625304" y="1586303"/>
                  <a:pt x="1594350" y="1568725"/>
                  <a:pt x="1557663" y="1558787"/>
                </a:cubicBezTo>
                <a:cubicBezTo>
                  <a:pt x="1535498" y="1552672"/>
                  <a:pt x="1506073" y="1543500"/>
                  <a:pt x="1506454" y="1519044"/>
                </a:cubicBezTo>
                <a:cubicBezTo>
                  <a:pt x="1507601" y="1428472"/>
                  <a:pt x="1436904" y="1402104"/>
                  <a:pt x="1366204" y="1375735"/>
                </a:cubicBezTo>
                <a:cubicBezTo>
                  <a:pt x="1405566" y="1330641"/>
                  <a:pt x="1436520" y="1363888"/>
                  <a:pt x="1466329" y="1360450"/>
                </a:cubicBezTo>
                <a:cubicBezTo>
                  <a:pt x="1485819" y="1358157"/>
                  <a:pt x="1503397" y="1353953"/>
                  <a:pt x="1503397" y="1330641"/>
                </a:cubicBezTo>
                <a:cubicBezTo>
                  <a:pt x="1503779" y="1311151"/>
                  <a:pt x="1494607" y="1288985"/>
                  <a:pt x="1475501" y="1288604"/>
                </a:cubicBezTo>
                <a:cubicBezTo>
                  <a:pt x="1355885" y="1285163"/>
                  <a:pt x="1289773" y="1159817"/>
                  <a:pt x="1165573" y="1159435"/>
                </a:cubicBezTo>
                <a:cubicBezTo>
                  <a:pt x="1091435" y="1159435"/>
                  <a:pt x="1204170" y="1088738"/>
                  <a:pt x="1141498" y="1059311"/>
                </a:cubicBezTo>
                <a:cubicBezTo>
                  <a:pt x="1127739" y="1052814"/>
                  <a:pt x="1177420" y="1042879"/>
                  <a:pt x="1199585" y="1044407"/>
                </a:cubicBezTo>
                <a:cubicBezTo>
                  <a:pt x="1221367" y="1045935"/>
                  <a:pt x="1240857" y="1064661"/>
                  <a:pt x="1267226" y="1051286"/>
                </a:cubicBezTo>
                <a:cubicBezTo>
                  <a:pt x="1281748" y="1003517"/>
                  <a:pt x="1244298" y="985938"/>
                  <a:pt x="1213342" y="972561"/>
                </a:cubicBezTo>
                <a:cubicBezTo>
                  <a:pt x="1141879" y="941607"/>
                  <a:pt x="1072327" y="904157"/>
                  <a:pt x="993986" y="893073"/>
                </a:cubicBezTo>
                <a:cubicBezTo>
                  <a:pt x="966089" y="889252"/>
                  <a:pt x="1034111" y="838042"/>
                  <a:pt x="1047486" y="820083"/>
                </a:cubicBezTo>
                <a:cubicBezTo>
                  <a:pt x="732209" y="631299"/>
                  <a:pt x="353112" y="640852"/>
                  <a:pt x="0" y="488371"/>
                </a:cubicBezTo>
                <a:cubicBezTo>
                  <a:pt x="77960" y="458564"/>
                  <a:pt x="135284" y="480346"/>
                  <a:pt x="188403" y="484933"/>
                </a:cubicBezTo>
                <a:cubicBezTo>
                  <a:pt x="321009" y="496396"/>
                  <a:pt x="452090" y="520090"/>
                  <a:pt x="584315" y="534230"/>
                </a:cubicBezTo>
                <a:cubicBezTo>
                  <a:pt x="649281" y="541108"/>
                  <a:pt x="709662" y="567096"/>
                  <a:pt x="782271" y="525824"/>
                </a:cubicBezTo>
                <a:cubicBezTo>
                  <a:pt x="830805" y="498308"/>
                  <a:pt x="908383" y="528115"/>
                  <a:pt x="967998" y="552574"/>
                </a:cubicBezTo>
                <a:cubicBezTo>
                  <a:pt x="1017296" y="572827"/>
                  <a:pt x="1064301" y="578177"/>
                  <a:pt x="1129651" y="552574"/>
                </a:cubicBezTo>
                <a:cubicBezTo>
                  <a:pt x="1070417" y="536905"/>
                  <a:pt x="1024939" y="523149"/>
                  <a:pt x="978317" y="513593"/>
                </a:cubicBezTo>
                <a:cubicBezTo>
                  <a:pt x="941248" y="505952"/>
                  <a:pt x="1029526" y="474996"/>
                  <a:pt x="1074620" y="478818"/>
                </a:cubicBezTo>
                <a:cubicBezTo>
                  <a:pt x="1137676" y="484168"/>
                  <a:pt x="1102136" y="464296"/>
                  <a:pt x="1091435" y="436781"/>
                </a:cubicBezTo>
                <a:cubicBezTo>
                  <a:pt x="1079970" y="407355"/>
                  <a:pt x="1113982" y="398184"/>
                  <a:pt x="1135383" y="404296"/>
                </a:cubicBezTo>
                <a:cubicBezTo>
                  <a:pt x="1217545" y="428374"/>
                  <a:pt x="1299326" y="385955"/>
                  <a:pt x="1384166" y="420349"/>
                </a:cubicBezTo>
                <a:cubicBezTo>
                  <a:pt x="1362764" y="335509"/>
                  <a:pt x="1316523" y="298440"/>
                  <a:pt x="1219839" y="286593"/>
                </a:cubicBezTo>
                <a:cubicBezTo>
                  <a:pt x="1183533" y="282009"/>
                  <a:pt x="1145701" y="288887"/>
                  <a:pt x="1114364" y="264428"/>
                </a:cubicBezTo>
                <a:cubicBezTo>
                  <a:pt x="1096402" y="250290"/>
                  <a:pt x="1076148" y="233474"/>
                  <a:pt x="1090289" y="207487"/>
                </a:cubicBezTo>
                <a:cubicBezTo>
                  <a:pt x="1100223" y="189144"/>
                  <a:pt x="1121626" y="189144"/>
                  <a:pt x="1139204" y="195259"/>
                </a:cubicBezTo>
                <a:cubicBezTo>
                  <a:pt x="1217929" y="222393"/>
                  <a:pt x="1300091" y="232328"/>
                  <a:pt x="1382254" y="242265"/>
                </a:cubicBezTo>
                <a:cubicBezTo>
                  <a:pt x="1394866" y="243793"/>
                  <a:pt x="1409004" y="248762"/>
                  <a:pt x="1423145" y="223537"/>
                </a:cubicBezTo>
                <a:cubicBezTo>
                  <a:pt x="1269520" y="182647"/>
                  <a:pt x="1123536" y="124559"/>
                  <a:pt x="965705" y="102013"/>
                </a:cubicBezTo>
                <a:cubicBezTo>
                  <a:pt x="967998" y="91312"/>
                  <a:pt x="970292" y="80612"/>
                  <a:pt x="972586" y="69912"/>
                </a:cubicBezTo>
                <a:cubicBezTo>
                  <a:pt x="1096020" y="85197"/>
                  <a:pt x="1219457" y="100484"/>
                  <a:pt x="1375376" y="119593"/>
                </a:cubicBezTo>
                <a:cubicBezTo>
                  <a:pt x="1279454" y="58828"/>
                  <a:pt x="1188885" y="79084"/>
                  <a:pt x="1117804" y="25200"/>
                </a:cubicBezTo>
                <a:cubicBezTo>
                  <a:pt x="1131179" y="4755"/>
                  <a:pt x="1147325" y="-405"/>
                  <a:pt x="1164045" y="25"/>
                </a:cubicBezTo>
                <a:close/>
              </a:path>
            </a:pathLst>
          </a:custGeom>
          <a:solidFill>
            <a:srgbClr val="ABA4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189F3CF-FFD9-49A4-9D23-E411523BA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8928" y="2242457"/>
            <a:ext cx="3731849" cy="2373086"/>
          </a:xfrm>
        </p:spPr>
        <p:txBody>
          <a:bodyPr>
            <a:normAutofit/>
          </a:bodyPr>
          <a:lstStyle/>
          <a:p>
            <a:r>
              <a:rPr lang="fi-FI" sz="3100">
                <a:solidFill>
                  <a:srgbClr val="FFFFFF"/>
                </a:solidFill>
              </a:rPr>
              <a:t>Yksilövalmennus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A8553A9-810A-4E74-AF22-2F58E7FE04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6419" y="713313"/>
            <a:ext cx="4617381" cy="5431376"/>
          </a:xfrm>
        </p:spPr>
        <p:txBody>
          <a:bodyPr anchor="ctr">
            <a:normAutofit/>
          </a:bodyPr>
          <a:lstStyle/>
          <a:p>
            <a:r>
              <a:rPr lang="fi-FI" sz="2000"/>
              <a:t>Tavoitteellista toimintaa</a:t>
            </a:r>
          </a:p>
          <a:p>
            <a:r>
              <a:rPr lang="fi-FI" sz="2000"/>
              <a:t>Asiakkaan omat tavoitteet</a:t>
            </a:r>
          </a:p>
          <a:p>
            <a:r>
              <a:rPr lang="fi-FI" sz="2000"/>
              <a:t>Asiakkaan vahvuudet</a:t>
            </a:r>
          </a:p>
          <a:p>
            <a:r>
              <a:rPr lang="fi-FI" sz="2000"/>
              <a:t>Asiakkaan tieto-taito</a:t>
            </a:r>
          </a:p>
          <a:p>
            <a:r>
              <a:rPr lang="fi-FI" sz="2000"/>
              <a:t>Asiakaslähtöisyys</a:t>
            </a:r>
          </a:p>
          <a:p>
            <a:r>
              <a:rPr lang="fi-FI" sz="2000"/>
              <a:t>Kuntouttava työote – asiakkaan voimavarojen vahvistaminen</a:t>
            </a:r>
          </a:p>
          <a:p>
            <a:r>
              <a:rPr lang="fi-FI" sz="2000"/>
              <a:t>Rajoitteiden huomioiminen</a:t>
            </a:r>
          </a:p>
          <a:p>
            <a:r>
              <a:rPr lang="fi-FI" sz="2000"/>
              <a:t>Esteiden madaltaminen / poistaminen</a:t>
            </a:r>
          </a:p>
          <a:p>
            <a:r>
              <a:rPr lang="fi-FI" sz="2000"/>
              <a:t>Toimintasuunnitelman rakentaminen yhdessä</a:t>
            </a:r>
          </a:p>
        </p:txBody>
      </p:sp>
    </p:spTree>
    <p:extLst>
      <p:ext uri="{BB962C8B-B14F-4D97-AF65-F5344CB8AC3E}">
        <p14:creationId xmlns:p14="http://schemas.microsoft.com/office/powerpoint/2010/main" val="41569354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7">
            <a:extLst>
              <a:ext uri="{FF2B5EF4-FFF2-40B4-BE49-F238E27FC236}">
                <a16:creationId xmlns:a16="http://schemas.microsoft.com/office/drawing/2014/main" id="{082FD8D3-C74C-4B1D-A596-F090EE1A2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9">
            <a:extLst>
              <a:ext uri="{FF2B5EF4-FFF2-40B4-BE49-F238E27FC236}">
                <a16:creationId xmlns:a16="http://schemas.microsoft.com/office/drawing/2014/main" id="{AD3D6B5C-B8B4-4071-9480-DEE5EC781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990" y="1327050"/>
            <a:ext cx="6079676" cy="4114233"/>
          </a:xfrm>
          <a:custGeom>
            <a:avLst/>
            <a:gdLst>
              <a:gd name="connsiteX0" fmla="*/ 1164045 w 7323233"/>
              <a:gd name="connsiteY0" fmla="*/ 25 h 5835507"/>
              <a:gd name="connsiteX1" fmla="*/ 1213723 w 7323233"/>
              <a:gd name="connsiteY1" fmla="*/ 8385 h 5835507"/>
              <a:gd name="connsiteX2" fmla="*/ 2251656 w 7323233"/>
              <a:gd name="connsiteY2" fmla="*/ 138318 h 5835507"/>
              <a:gd name="connsiteX3" fmla="*/ 3226534 w 7323233"/>
              <a:gd name="connsiteY3" fmla="*/ 205194 h 5835507"/>
              <a:gd name="connsiteX4" fmla="*/ 4404335 w 7323233"/>
              <a:gd name="connsiteY4" fmla="*/ 316784 h 5835507"/>
              <a:gd name="connsiteX5" fmla="*/ 5225968 w 7323233"/>
              <a:gd name="connsiteY5" fmla="*/ 350415 h 5835507"/>
              <a:gd name="connsiteX6" fmla="*/ 5266859 w 7323233"/>
              <a:gd name="connsiteY6" fmla="*/ 348884 h 5835507"/>
              <a:gd name="connsiteX7" fmla="*/ 5685318 w 7323233"/>
              <a:gd name="connsiteY7" fmla="*/ 399712 h 5835507"/>
              <a:gd name="connsiteX8" fmla="*/ 5411315 w 7323233"/>
              <a:gd name="connsiteY8" fmla="*/ 618305 h 5835507"/>
              <a:gd name="connsiteX9" fmla="*/ 5805698 w 7323233"/>
              <a:gd name="connsiteY9" fmla="*/ 721868 h 5835507"/>
              <a:gd name="connsiteX10" fmla="*/ 6188997 w 7323233"/>
              <a:gd name="connsiteY10" fmla="*/ 868233 h 5835507"/>
              <a:gd name="connsiteX11" fmla="*/ 6261225 w 7323233"/>
              <a:gd name="connsiteY11" fmla="*/ 928614 h 5835507"/>
              <a:gd name="connsiteX12" fmla="*/ 6858533 w 7323233"/>
              <a:gd name="connsiteY12" fmla="*/ 1323379 h 5835507"/>
              <a:gd name="connsiteX13" fmla="*/ 6744269 w 7323233"/>
              <a:gd name="connsiteY13" fmla="*/ 1407072 h 5835507"/>
              <a:gd name="connsiteX14" fmla="*/ 6956365 w 7323233"/>
              <a:gd name="connsiteY14" fmla="*/ 1507197 h 5835507"/>
              <a:gd name="connsiteX15" fmla="*/ 7004134 w 7323233"/>
              <a:gd name="connsiteY15" fmla="*/ 1549234 h 5835507"/>
              <a:gd name="connsiteX16" fmla="*/ 6963627 w 7323233"/>
              <a:gd name="connsiteY16" fmla="*/ 1599678 h 5835507"/>
              <a:gd name="connsiteX17" fmla="*/ 6875731 w 7323233"/>
              <a:gd name="connsiteY17" fmla="*/ 1634837 h 5835507"/>
              <a:gd name="connsiteX18" fmla="*/ 6759175 w 7323233"/>
              <a:gd name="connsiteY18" fmla="*/ 1723878 h 5835507"/>
              <a:gd name="connsiteX19" fmla="*/ 6763759 w 7323233"/>
              <a:gd name="connsiteY19" fmla="*/ 1793431 h 5835507"/>
              <a:gd name="connsiteX20" fmla="*/ 6832931 w 7323233"/>
              <a:gd name="connsiteY20" fmla="*/ 1919543 h 5835507"/>
              <a:gd name="connsiteX21" fmla="*/ 6728984 w 7323233"/>
              <a:gd name="connsiteY21" fmla="*/ 2051386 h 5835507"/>
              <a:gd name="connsiteX22" fmla="*/ 6675481 w 7323233"/>
              <a:gd name="connsiteY22" fmla="*/ 2090365 h 5835507"/>
              <a:gd name="connsiteX23" fmla="*/ 6778665 w 7323233"/>
              <a:gd name="connsiteY23" fmla="*/ 2103740 h 5835507"/>
              <a:gd name="connsiteX24" fmla="*/ 6814587 w 7323233"/>
              <a:gd name="connsiteY24" fmla="*/ 2158771 h 5835507"/>
              <a:gd name="connsiteX25" fmla="*/ 6830637 w 7323233"/>
              <a:gd name="connsiteY25" fmla="*/ 2186286 h 5835507"/>
              <a:gd name="connsiteX26" fmla="*/ 6928087 w 7323233"/>
              <a:gd name="connsiteY26" fmla="*/ 2358639 h 5835507"/>
              <a:gd name="connsiteX27" fmla="*/ 6911653 w 7323233"/>
              <a:gd name="connsiteY27" fmla="*/ 2406789 h 5835507"/>
              <a:gd name="connsiteX28" fmla="*/ 6749237 w 7323233"/>
              <a:gd name="connsiteY28" fmla="*/ 2639522 h 5835507"/>
              <a:gd name="connsiteX29" fmla="*/ 6921971 w 7323233"/>
              <a:gd name="connsiteY29" fmla="*/ 2704488 h 5835507"/>
              <a:gd name="connsiteX30" fmla="*/ 6932290 w 7323233"/>
              <a:gd name="connsiteY30" fmla="*/ 2814548 h 5835507"/>
              <a:gd name="connsiteX31" fmla="*/ 7020186 w 7323233"/>
              <a:gd name="connsiteY31" fmla="*/ 2937603 h 5835507"/>
              <a:gd name="connsiteX32" fmla="*/ 7213555 w 7323233"/>
              <a:gd name="connsiteY32" fmla="*/ 3110719 h 5835507"/>
              <a:gd name="connsiteX33" fmla="*/ 7323233 w 7323233"/>
              <a:gd name="connsiteY33" fmla="*/ 3226893 h 5835507"/>
              <a:gd name="connsiteX34" fmla="*/ 7134067 w 7323233"/>
              <a:gd name="connsiteY34" fmla="*/ 3257847 h 5835507"/>
              <a:gd name="connsiteX35" fmla="*/ 7104643 w 7323233"/>
              <a:gd name="connsiteY35" fmla="*/ 3275809 h 5835507"/>
              <a:gd name="connsiteX36" fmla="*/ 7127189 w 7323233"/>
              <a:gd name="connsiteY36" fmla="*/ 3336953 h 5835507"/>
              <a:gd name="connsiteX37" fmla="*/ 7157379 w 7323233"/>
              <a:gd name="connsiteY37" fmla="*/ 3397718 h 5835507"/>
              <a:gd name="connsiteX38" fmla="*/ 7136361 w 7323233"/>
              <a:gd name="connsiteY38" fmla="*/ 3445487 h 5835507"/>
              <a:gd name="connsiteX39" fmla="*/ 6988849 w 7323233"/>
              <a:gd name="connsiteY39" fmla="*/ 3652233 h 5835507"/>
              <a:gd name="connsiteX40" fmla="*/ 6867705 w 7323233"/>
              <a:gd name="connsiteY40" fmla="*/ 3734395 h 5835507"/>
              <a:gd name="connsiteX41" fmla="*/ 6591791 w 7323233"/>
              <a:gd name="connsiteY41" fmla="*/ 4107760 h 5835507"/>
              <a:gd name="connsiteX42" fmla="*/ 6505041 w 7323233"/>
              <a:gd name="connsiteY42" fmla="*/ 4228904 h 5835507"/>
              <a:gd name="connsiteX43" fmla="*/ 6569243 w 7323233"/>
              <a:gd name="connsiteY43" fmla="*/ 4271704 h 5835507"/>
              <a:gd name="connsiteX44" fmla="*/ 6446188 w 7323233"/>
              <a:gd name="connsiteY44" fmla="*/ 4398582 h 5835507"/>
              <a:gd name="connsiteX45" fmla="*/ 6301351 w 7323233"/>
              <a:gd name="connsiteY45" fmla="*/ 4539595 h 5835507"/>
              <a:gd name="connsiteX46" fmla="*/ 6263519 w 7323233"/>
              <a:gd name="connsiteY46" fmla="*/ 4577047 h 5835507"/>
              <a:gd name="connsiteX47" fmla="*/ 3277744 w 7323233"/>
              <a:gd name="connsiteY47" fmla="*/ 5834336 h 5835507"/>
              <a:gd name="connsiteX48" fmla="*/ 2490505 w 7323233"/>
              <a:gd name="connsiteY48" fmla="*/ 5648992 h 5835507"/>
              <a:gd name="connsiteX49" fmla="*/ 2179046 w 7323233"/>
              <a:gd name="connsiteY49" fmla="*/ 5504920 h 5835507"/>
              <a:gd name="connsiteX50" fmla="*/ 1780078 w 7323233"/>
              <a:gd name="connsiteY50" fmla="*/ 5273715 h 5835507"/>
              <a:gd name="connsiteX51" fmla="*/ 1353592 w 7323233"/>
              <a:gd name="connsiteY51" fmla="*/ 5087606 h 5835507"/>
              <a:gd name="connsiteX52" fmla="*/ 1208373 w 7323233"/>
              <a:gd name="connsiteY52" fmla="*/ 4917165 h 5835507"/>
              <a:gd name="connsiteX53" fmla="*/ 1157548 w 7323233"/>
              <a:gd name="connsiteY53" fmla="*/ 4869396 h 5835507"/>
              <a:gd name="connsiteX54" fmla="*/ 1030289 w 7323233"/>
              <a:gd name="connsiteY54" fmla="*/ 4807103 h 5835507"/>
              <a:gd name="connsiteX55" fmla="*/ 808258 w 7323233"/>
              <a:gd name="connsiteY55" fmla="*/ 4672585 h 5835507"/>
              <a:gd name="connsiteX56" fmla="*/ 889658 w 7323233"/>
              <a:gd name="connsiteY56" fmla="*/ 4642013 h 5835507"/>
              <a:gd name="connsiteX57" fmla="*/ 1123917 w 7323233"/>
              <a:gd name="connsiteY57" fmla="*/ 4723412 h 5835507"/>
              <a:gd name="connsiteX58" fmla="*/ 1294360 w 7323233"/>
              <a:gd name="connsiteY58" fmla="*/ 4745194 h 5835507"/>
              <a:gd name="connsiteX59" fmla="*/ 1054367 w 7323233"/>
              <a:gd name="connsiteY59" fmla="*/ 4603034 h 5835507"/>
              <a:gd name="connsiteX60" fmla="*/ 822015 w 7323233"/>
              <a:gd name="connsiteY60" fmla="*/ 4418070 h 5835507"/>
              <a:gd name="connsiteX61" fmla="*/ 1001246 w 7323233"/>
              <a:gd name="connsiteY61" fmla="*/ 4453610 h 5835507"/>
              <a:gd name="connsiteX62" fmla="*/ 1008889 w 7323233"/>
              <a:gd name="connsiteY62" fmla="*/ 4428770 h 5835507"/>
              <a:gd name="connsiteX63" fmla="*/ 853733 w 7323233"/>
              <a:gd name="connsiteY63" fmla="*/ 4208648 h 5835507"/>
              <a:gd name="connsiteX64" fmla="*/ 776921 w 7323233"/>
              <a:gd name="connsiteY64" fmla="*/ 4119989 h 5835507"/>
              <a:gd name="connsiteX65" fmla="*/ 431453 w 7323233"/>
              <a:gd name="connsiteY65" fmla="*/ 3852864 h 5835507"/>
              <a:gd name="connsiteX66" fmla="*/ 759342 w 7323233"/>
              <a:gd name="connsiteY66" fmla="*/ 3972095 h 5835507"/>
              <a:gd name="connsiteX67" fmla="*/ 420753 w 7323233"/>
              <a:gd name="connsiteY67" fmla="*/ 3712230 h 5835507"/>
              <a:gd name="connsiteX68" fmla="*/ 256425 w 7323233"/>
              <a:gd name="connsiteY68" fmla="*/ 3616309 h 5835507"/>
              <a:gd name="connsiteX69" fmla="*/ 214772 w 7323233"/>
              <a:gd name="connsiteY69" fmla="*/ 3559749 h 5835507"/>
              <a:gd name="connsiteX70" fmla="*/ 287762 w 7323233"/>
              <a:gd name="connsiteY70" fmla="*/ 3547521 h 5835507"/>
              <a:gd name="connsiteX71" fmla="*/ 511706 w 7323233"/>
              <a:gd name="connsiteY71" fmla="*/ 3569305 h 5835507"/>
              <a:gd name="connsiteX72" fmla="*/ 235409 w 7323233"/>
              <a:gd name="connsiteY72" fmla="*/ 3394659 h 5835507"/>
              <a:gd name="connsiteX73" fmla="*/ 442537 w 7323233"/>
              <a:gd name="connsiteY73" fmla="*/ 3421409 h 5835507"/>
              <a:gd name="connsiteX74" fmla="*/ 502152 w 7323233"/>
              <a:gd name="connsiteY74" fmla="*/ 3352622 h 5835507"/>
              <a:gd name="connsiteX75" fmla="*/ 598455 w 7323233"/>
              <a:gd name="connsiteY75" fmla="*/ 3241415 h 5835507"/>
              <a:gd name="connsiteX76" fmla="*/ 664949 w 7323233"/>
              <a:gd name="connsiteY76" fmla="*/ 3179506 h 5835507"/>
              <a:gd name="connsiteX77" fmla="*/ 692846 w 7323233"/>
              <a:gd name="connsiteY77" fmla="*/ 2984607 h 5835507"/>
              <a:gd name="connsiteX78" fmla="*/ 635524 w 7323233"/>
              <a:gd name="connsiteY78" fmla="*/ 2771366 h 5835507"/>
              <a:gd name="connsiteX79" fmla="*/ 480368 w 7323233"/>
              <a:gd name="connsiteY79" fmla="*/ 2663598 h 5835507"/>
              <a:gd name="connsiteX80" fmla="*/ 525081 w 7323233"/>
              <a:gd name="connsiteY80" fmla="*/ 2542454 h 5835507"/>
              <a:gd name="connsiteX81" fmla="*/ 855264 w 7323233"/>
              <a:gd name="connsiteY81" fmla="*/ 2615829 h 5835507"/>
              <a:gd name="connsiteX82" fmla="*/ 361137 w 7323233"/>
              <a:gd name="connsiteY82" fmla="*/ 2327301 h 5835507"/>
              <a:gd name="connsiteX83" fmla="*/ 444065 w 7323233"/>
              <a:gd name="connsiteY83" fmla="*/ 2312780 h 5835507"/>
              <a:gd name="connsiteX84" fmla="*/ 440625 w 7323233"/>
              <a:gd name="connsiteY84" fmla="*/ 2290233 h 5835507"/>
              <a:gd name="connsiteX85" fmla="*/ 445975 w 7323233"/>
              <a:gd name="connsiteY85" fmla="*/ 2151509 h 5835507"/>
              <a:gd name="connsiteX86" fmla="*/ 459734 w 7323233"/>
              <a:gd name="connsiteY86" fmla="*/ 2087690 h 5835507"/>
              <a:gd name="connsiteX87" fmla="*/ 437950 w 7323233"/>
              <a:gd name="connsiteY87" fmla="*/ 2014315 h 5835507"/>
              <a:gd name="connsiteX88" fmla="*/ 808640 w 7323233"/>
              <a:gd name="connsiteY88" fmla="*/ 2042977 h 5835507"/>
              <a:gd name="connsiteX89" fmla="*/ 969908 w 7323233"/>
              <a:gd name="connsiteY89" fmla="*/ 2026162 h 5835507"/>
              <a:gd name="connsiteX90" fmla="*/ 1251176 w 7323233"/>
              <a:gd name="connsiteY90" fmla="*/ 2021577 h 5835507"/>
              <a:gd name="connsiteX91" fmla="*/ 1381491 w 7323233"/>
              <a:gd name="connsiteY91" fmla="*/ 2035718 h 5835507"/>
              <a:gd name="connsiteX92" fmla="*/ 1492697 w 7323233"/>
              <a:gd name="connsiteY92" fmla="*/ 2017374 h 5835507"/>
              <a:gd name="connsiteX93" fmla="*/ 1386076 w 7323233"/>
              <a:gd name="connsiteY93" fmla="*/ 1931006 h 5835507"/>
              <a:gd name="connsiteX94" fmla="*/ 1235889 w 7323233"/>
              <a:gd name="connsiteY94" fmla="*/ 1932153 h 5835507"/>
              <a:gd name="connsiteX95" fmla="*/ 1128886 w 7323233"/>
              <a:gd name="connsiteY95" fmla="*/ 1875977 h 5835507"/>
              <a:gd name="connsiteX96" fmla="*/ 1026851 w 7323233"/>
              <a:gd name="connsiteY96" fmla="*/ 1774322 h 5835507"/>
              <a:gd name="connsiteX97" fmla="*/ 666861 w 7323233"/>
              <a:gd name="connsiteY97" fmla="*/ 1612290 h 5835507"/>
              <a:gd name="connsiteX98" fmla="*/ 601130 w 7323233"/>
              <a:gd name="connsiteY98" fmla="*/ 1550762 h 5835507"/>
              <a:gd name="connsiteX99" fmla="*/ 1630272 w 7323233"/>
              <a:gd name="connsiteY99" fmla="*/ 1785787 h 5835507"/>
              <a:gd name="connsiteX100" fmla="*/ 1312320 w 7323233"/>
              <a:gd name="connsiteY100" fmla="*/ 1687191 h 5835507"/>
              <a:gd name="connsiteX101" fmla="*/ 1527473 w 7323233"/>
              <a:gd name="connsiteY101" fmla="*/ 1705153 h 5835507"/>
              <a:gd name="connsiteX102" fmla="*/ 1646706 w 7323233"/>
              <a:gd name="connsiteY102" fmla="*/ 1639040 h 5835507"/>
              <a:gd name="connsiteX103" fmla="*/ 1645178 w 7323233"/>
              <a:gd name="connsiteY103" fmla="*/ 1620315 h 5835507"/>
              <a:gd name="connsiteX104" fmla="*/ 1557663 w 7323233"/>
              <a:gd name="connsiteY104" fmla="*/ 1558787 h 5835507"/>
              <a:gd name="connsiteX105" fmla="*/ 1506454 w 7323233"/>
              <a:gd name="connsiteY105" fmla="*/ 1519044 h 5835507"/>
              <a:gd name="connsiteX106" fmla="*/ 1366204 w 7323233"/>
              <a:gd name="connsiteY106" fmla="*/ 1375735 h 5835507"/>
              <a:gd name="connsiteX107" fmla="*/ 1466329 w 7323233"/>
              <a:gd name="connsiteY107" fmla="*/ 1360450 h 5835507"/>
              <a:gd name="connsiteX108" fmla="*/ 1503397 w 7323233"/>
              <a:gd name="connsiteY108" fmla="*/ 1330641 h 5835507"/>
              <a:gd name="connsiteX109" fmla="*/ 1475501 w 7323233"/>
              <a:gd name="connsiteY109" fmla="*/ 1288604 h 5835507"/>
              <a:gd name="connsiteX110" fmla="*/ 1165573 w 7323233"/>
              <a:gd name="connsiteY110" fmla="*/ 1159435 h 5835507"/>
              <a:gd name="connsiteX111" fmla="*/ 1141498 w 7323233"/>
              <a:gd name="connsiteY111" fmla="*/ 1059311 h 5835507"/>
              <a:gd name="connsiteX112" fmla="*/ 1199585 w 7323233"/>
              <a:gd name="connsiteY112" fmla="*/ 1044407 h 5835507"/>
              <a:gd name="connsiteX113" fmla="*/ 1267226 w 7323233"/>
              <a:gd name="connsiteY113" fmla="*/ 1051286 h 5835507"/>
              <a:gd name="connsiteX114" fmla="*/ 1213342 w 7323233"/>
              <a:gd name="connsiteY114" fmla="*/ 972561 h 5835507"/>
              <a:gd name="connsiteX115" fmla="*/ 993986 w 7323233"/>
              <a:gd name="connsiteY115" fmla="*/ 893073 h 5835507"/>
              <a:gd name="connsiteX116" fmla="*/ 1047486 w 7323233"/>
              <a:gd name="connsiteY116" fmla="*/ 820083 h 5835507"/>
              <a:gd name="connsiteX117" fmla="*/ 0 w 7323233"/>
              <a:gd name="connsiteY117" fmla="*/ 488371 h 5835507"/>
              <a:gd name="connsiteX118" fmla="*/ 188403 w 7323233"/>
              <a:gd name="connsiteY118" fmla="*/ 484933 h 5835507"/>
              <a:gd name="connsiteX119" fmla="*/ 584315 w 7323233"/>
              <a:gd name="connsiteY119" fmla="*/ 534230 h 5835507"/>
              <a:gd name="connsiteX120" fmla="*/ 782271 w 7323233"/>
              <a:gd name="connsiteY120" fmla="*/ 525824 h 5835507"/>
              <a:gd name="connsiteX121" fmla="*/ 967998 w 7323233"/>
              <a:gd name="connsiteY121" fmla="*/ 552574 h 5835507"/>
              <a:gd name="connsiteX122" fmla="*/ 1129651 w 7323233"/>
              <a:gd name="connsiteY122" fmla="*/ 552574 h 5835507"/>
              <a:gd name="connsiteX123" fmla="*/ 978317 w 7323233"/>
              <a:gd name="connsiteY123" fmla="*/ 513593 h 5835507"/>
              <a:gd name="connsiteX124" fmla="*/ 1074620 w 7323233"/>
              <a:gd name="connsiteY124" fmla="*/ 478818 h 5835507"/>
              <a:gd name="connsiteX125" fmla="*/ 1091435 w 7323233"/>
              <a:gd name="connsiteY125" fmla="*/ 436781 h 5835507"/>
              <a:gd name="connsiteX126" fmla="*/ 1135383 w 7323233"/>
              <a:gd name="connsiteY126" fmla="*/ 404296 h 5835507"/>
              <a:gd name="connsiteX127" fmla="*/ 1384166 w 7323233"/>
              <a:gd name="connsiteY127" fmla="*/ 420349 h 5835507"/>
              <a:gd name="connsiteX128" fmla="*/ 1219839 w 7323233"/>
              <a:gd name="connsiteY128" fmla="*/ 286593 h 5835507"/>
              <a:gd name="connsiteX129" fmla="*/ 1114364 w 7323233"/>
              <a:gd name="connsiteY129" fmla="*/ 264428 h 5835507"/>
              <a:gd name="connsiteX130" fmla="*/ 1090289 w 7323233"/>
              <a:gd name="connsiteY130" fmla="*/ 207487 h 5835507"/>
              <a:gd name="connsiteX131" fmla="*/ 1139204 w 7323233"/>
              <a:gd name="connsiteY131" fmla="*/ 195259 h 5835507"/>
              <a:gd name="connsiteX132" fmla="*/ 1382254 w 7323233"/>
              <a:gd name="connsiteY132" fmla="*/ 242265 h 5835507"/>
              <a:gd name="connsiteX133" fmla="*/ 1423145 w 7323233"/>
              <a:gd name="connsiteY133" fmla="*/ 223537 h 5835507"/>
              <a:gd name="connsiteX134" fmla="*/ 965705 w 7323233"/>
              <a:gd name="connsiteY134" fmla="*/ 102013 h 5835507"/>
              <a:gd name="connsiteX135" fmla="*/ 972586 w 7323233"/>
              <a:gd name="connsiteY135" fmla="*/ 69912 h 5835507"/>
              <a:gd name="connsiteX136" fmla="*/ 1375376 w 7323233"/>
              <a:gd name="connsiteY136" fmla="*/ 119593 h 5835507"/>
              <a:gd name="connsiteX137" fmla="*/ 1117804 w 7323233"/>
              <a:gd name="connsiteY137" fmla="*/ 25200 h 5835507"/>
              <a:gd name="connsiteX138" fmla="*/ 1164045 w 7323233"/>
              <a:gd name="connsiteY138" fmla="*/ 25 h 5835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</a:cxnLst>
            <a:rect l="l" t="t" r="r" b="b"/>
            <a:pathLst>
              <a:path w="7323233" h="5835507">
                <a:moveTo>
                  <a:pt x="1164045" y="25"/>
                </a:moveTo>
                <a:cubicBezTo>
                  <a:pt x="1180764" y="455"/>
                  <a:pt x="1198056" y="6474"/>
                  <a:pt x="1213723" y="8385"/>
                </a:cubicBezTo>
                <a:cubicBezTo>
                  <a:pt x="1559575" y="51187"/>
                  <a:pt x="1905425" y="97428"/>
                  <a:pt x="2251656" y="138318"/>
                </a:cubicBezTo>
                <a:cubicBezTo>
                  <a:pt x="2575343" y="176534"/>
                  <a:pt x="2901320" y="185322"/>
                  <a:pt x="3226534" y="205194"/>
                </a:cubicBezTo>
                <a:cubicBezTo>
                  <a:pt x="3620153" y="229271"/>
                  <a:pt x="4013008" y="263284"/>
                  <a:pt x="4404335" y="316784"/>
                </a:cubicBezTo>
                <a:cubicBezTo>
                  <a:pt x="4676048" y="354236"/>
                  <a:pt x="4950435" y="380221"/>
                  <a:pt x="5225968" y="350415"/>
                </a:cubicBezTo>
                <a:cubicBezTo>
                  <a:pt x="5239725" y="348884"/>
                  <a:pt x="5255394" y="343918"/>
                  <a:pt x="5266859" y="348884"/>
                </a:cubicBezTo>
                <a:cubicBezTo>
                  <a:pt x="5400614" y="404680"/>
                  <a:pt x="5546596" y="364553"/>
                  <a:pt x="5685318" y="399712"/>
                </a:cubicBezTo>
                <a:cubicBezTo>
                  <a:pt x="5649777" y="535377"/>
                  <a:pt x="5497299" y="524293"/>
                  <a:pt x="5411315" y="618305"/>
                </a:cubicBezTo>
                <a:cubicBezTo>
                  <a:pt x="5551565" y="655755"/>
                  <a:pt x="5677676" y="693589"/>
                  <a:pt x="5805698" y="721868"/>
                </a:cubicBezTo>
                <a:cubicBezTo>
                  <a:pt x="5941363" y="751677"/>
                  <a:pt x="6056391" y="832311"/>
                  <a:pt x="6188997" y="868233"/>
                </a:cubicBezTo>
                <a:cubicBezTo>
                  <a:pt x="6217279" y="875876"/>
                  <a:pt x="6251291" y="902627"/>
                  <a:pt x="6261225" y="928614"/>
                </a:cubicBezTo>
                <a:cubicBezTo>
                  <a:pt x="6293326" y="1012688"/>
                  <a:pt x="6934199" y="1248479"/>
                  <a:pt x="6858533" y="1323379"/>
                </a:cubicBezTo>
                <a:cubicBezTo>
                  <a:pt x="6827197" y="1354335"/>
                  <a:pt x="6786687" y="1376500"/>
                  <a:pt x="6744269" y="1407072"/>
                </a:cubicBezTo>
                <a:cubicBezTo>
                  <a:pt x="6808090" y="1464778"/>
                  <a:pt x="6879934" y="1490000"/>
                  <a:pt x="6956365" y="1507197"/>
                </a:cubicBezTo>
                <a:cubicBezTo>
                  <a:pt x="6979295" y="1512547"/>
                  <a:pt x="7001843" y="1523247"/>
                  <a:pt x="7004134" y="1549234"/>
                </a:cubicBezTo>
                <a:cubicBezTo>
                  <a:pt x="7006427" y="1576366"/>
                  <a:pt x="6983115" y="1587066"/>
                  <a:pt x="6963627" y="1599678"/>
                </a:cubicBezTo>
                <a:cubicBezTo>
                  <a:pt x="6936493" y="1617256"/>
                  <a:pt x="6910125" y="1632543"/>
                  <a:pt x="6875731" y="1634837"/>
                </a:cubicBezTo>
                <a:cubicBezTo>
                  <a:pt x="6819171" y="1638275"/>
                  <a:pt x="6792040" y="1687191"/>
                  <a:pt x="6759175" y="1723878"/>
                </a:cubicBezTo>
                <a:cubicBezTo>
                  <a:pt x="6740831" y="1744515"/>
                  <a:pt x="6731659" y="1786169"/>
                  <a:pt x="6763759" y="1793431"/>
                </a:cubicBezTo>
                <a:cubicBezTo>
                  <a:pt x="6840955" y="1811009"/>
                  <a:pt x="6834840" y="1861837"/>
                  <a:pt x="6832931" y="1919543"/>
                </a:cubicBezTo>
                <a:cubicBezTo>
                  <a:pt x="6830255" y="1991005"/>
                  <a:pt x="6784777" y="2023871"/>
                  <a:pt x="6728984" y="2051386"/>
                </a:cubicBezTo>
                <a:cubicBezTo>
                  <a:pt x="6709875" y="2060939"/>
                  <a:pt x="6682743" y="2060556"/>
                  <a:pt x="6675481" y="2090365"/>
                </a:cubicBezTo>
                <a:cubicBezTo>
                  <a:pt x="6706819" y="2118645"/>
                  <a:pt x="6745034" y="2095715"/>
                  <a:pt x="6778665" y="2103740"/>
                </a:cubicBezTo>
                <a:cubicBezTo>
                  <a:pt x="6806561" y="2110237"/>
                  <a:pt x="6852802" y="2106799"/>
                  <a:pt x="6814587" y="2158771"/>
                </a:cubicBezTo>
                <a:cubicBezTo>
                  <a:pt x="6803503" y="2173674"/>
                  <a:pt x="6816497" y="2185139"/>
                  <a:pt x="6830637" y="2186286"/>
                </a:cubicBezTo>
                <a:cubicBezTo>
                  <a:pt x="6943755" y="2198133"/>
                  <a:pt x="6891781" y="2303226"/>
                  <a:pt x="6928087" y="2358639"/>
                </a:cubicBezTo>
                <a:cubicBezTo>
                  <a:pt x="6938021" y="2373923"/>
                  <a:pt x="6927321" y="2400292"/>
                  <a:pt x="6911653" y="2406789"/>
                </a:cubicBezTo>
                <a:cubicBezTo>
                  <a:pt x="6811528" y="2449592"/>
                  <a:pt x="6797771" y="2551626"/>
                  <a:pt x="6749237" y="2639522"/>
                </a:cubicBezTo>
                <a:cubicBezTo>
                  <a:pt x="6801975" y="2674298"/>
                  <a:pt x="6865031" y="2681941"/>
                  <a:pt x="6921971" y="2704488"/>
                </a:cubicBezTo>
                <a:cubicBezTo>
                  <a:pt x="6981205" y="2728182"/>
                  <a:pt x="6981205" y="2745760"/>
                  <a:pt x="6932290" y="2814548"/>
                </a:cubicBezTo>
                <a:cubicBezTo>
                  <a:pt x="7059546" y="2829453"/>
                  <a:pt x="7059546" y="2829453"/>
                  <a:pt x="7020186" y="2937603"/>
                </a:cubicBezTo>
                <a:cubicBezTo>
                  <a:pt x="7126808" y="2947538"/>
                  <a:pt x="7197123" y="2998747"/>
                  <a:pt x="7213555" y="3110719"/>
                </a:cubicBezTo>
                <a:cubicBezTo>
                  <a:pt x="7221580" y="3164984"/>
                  <a:pt x="7269733" y="3190588"/>
                  <a:pt x="7323233" y="3226893"/>
                </a:cubicBezTo>
                <a:cubicBezTo>
                  <a:pt x="7256739" y="3262053"/>
                  <a:pt x="7211645" y="3335425"/>
                  <a:pt x="7134067" y="3257847"/>
                </a:cubicBezTo>
                <a:cubicBezTo>
                  <a:pt x="7105789" y="3229569"/>
                  <a:pt x="7108462" y="3265491"/>
                  <a:pt x="7104643" y="3275809"/>
                </a:cubicBezTo>
                <a:cubicBezTo>
                  <a:pt x="7095471" y="3301031"/>
                  <a:pt x="7114577" y="3317846"/>
                  <a:pt x="7127189" y="3336953"/>
                </a:cubicBezTo>
                <a:cubicBezTo>
                  <a:pt x="7139417" y="3356062"/>
                  <a:pt x="7153939" y="3376315"/>
                  <a:pt x="7157379" y="3397718"/>
                </a:cubicBezTo>
                <a:cubicBezTo>
                  <a:pt x="7159671" y="3412621"/>
                  <a:pt x="7148589" y="3434403"/>
                  <a:pt x="7136361" y="3445487"/>
                </a:cubicBezTo>
                <a:cubicBezTo>
                  <a:pt x="7072159" y="3503956"/>
                  <a:pt x="7110374" y="3635418"/>
                  <a:pt x="6988849" y="3652233"/>
                </a:cubicBezTo>
                <a:cubicBezTo>
                  <a:pt x="6934199" y="3659874"/>
                  <a:pt x="6907831" y="3708027"/>
                  <a:pt x="6867705" y="3734395"/>
                </a:cubicBezTo>
                <a:cubicBezTo>
                  <a:pt x="6728219" y="3826495"/>
                  <a:pt x="6634972" y="3944964"/>
                  <a:pt x="6591791" y="4107760"/>
                </a:cubicBezTo>
                <a:cubicBezTo>
                  <a:pt x="6579943" y="4152854"/>
                  <a:pt x="6534466" y="4189160"/>
                  <a:pt x="6505041" y="4228904"/>
                </a:cubicBezTo>
                <a:cubicBezTo>
                  <a:pt x="6519181" y="4257948"/>
                  <a:pt x="6596375" y="4195273"/>
                  <a:pt x="6569243" y="4271704"/>
                </a:cubicBezTo>
                <a:cubicBezTo>
                  <a:pt x="6548606" y="4329029"/>
                  <a:pt x="6495869" y="4364569"/>
                  <a:pt x="6446188" y="4398582"/>
                </a:cubicBezTo>
                <a:cubicBezTo>
                  <a:pt x="6389629" y="4437179"/>
                  <a:pt x="6326957" y="4468132"/>
                  <a:pt x="6301351" y="4539595"/>
                </a:cubicBezTo>
                <a:cubicBezTo>
                  <a:pt x="6296001" y="4554882"/>
                  <a:pt x="6278804" y="4570932"/>
                  <a:pt x="6263519" y="4577047"/>
                </a:cubicBezTo>
                <a:cubicBezTo>
                  <a:pt x="5466343" y="5834719"/>
                  <a:pt x="3503978" y="5843126"/>
                  <a:pt x="3277744" y="5834336"/>
                </a:cubicBezTo>
                <a:cubicBezTo>
                  <a:pt x="3003739" y="5823254"/>
                  <a:pt x="2744636" y="5745676"/>
                  <a:pt x="2490505" y="5648992"/>
                </a:cubicBezTo>
                <a:cubicBezTo>
                  <a:pt x="2383118" y="5608101"/>
                  <a:pt x="2283377" y="5550014"/>
                  <a:pt x="2179046" y="5504920"/>
                </a:cubicBezTo>
                <a:cubicBezTo>
                  <a:pt x="2034975" y="5442627"/>
                  <a:pt x="1923768" y="5323777"/>
                  <a:pt x="1780078" y="5273715"/>
                </a:cubicBezTo>
                <a:cubicBezTo>
                  <a:pt x="1632184" y="5222124"/>
                  <a:pt x="1505691" y="5127731"/>
                  <a:pt x="1353592" y="5087606"/>
                </a:cubicBezTo>
                <a:cubicBezTo>
                  <a:pt x="1273341" y="5066205"/>
                  <a:pt x="1195763" y="5027608"/>
                  <a:pt x="1208373" y="4917165"/>
                </a:cubicBezTo>
                <a:cubicBezTo>
                  <a:pt x="1211813" y="4885828"/>
                  <a:pt x="1190795" y="4860224"/>
                  <a:pt x="1157548" y="4869396"/>
                </a:cubicBezTo>
                <a:cubicBezTo>
                  <a:pt x="1094110" y="4886593"/>
                  <a:pt x="1065448" y="4841115"/>
                  <a:pt x="1030289" y="4807103"/>
                </a:cubicBezTo>
                <a:cubicBezTo>
                  <a:pt x="967617" y="4746725"/>
                  <a:pt x="908001" y="4682522"/>
                  <a:pt x="808258" y="4672585"/>
                </a:cubicBezTo>
                <a:cubicBezTo>
                  <a:pt x="827365" y="4625197"/>
                  <a:pt x="859849" y="4632078"/>
                  <a:pt x="889658" y="4642013"/>
                </a:cubicBezTo>
                <a:cubicBezTo>
                  <a:pt x="967998" y="4668000"/>
                  <a:pt x="1045576" y="4697425"/>
                  <a:pt x="1123917" y="4723412"/>
                </a:cubicBezTo>
                <a:cubicBezTo>
                  <a:pt x="1175126" y="4740228"/>
                  <a:pt x="1225954" y="4763921"/>
                  <a:pt x="1294360" y="4745194"/>
                </a:cubicBezTo>
                <a:cubicBezTo>
                  <a:pt x="1235507" y="4649656"/>
                  <a:pt x="1135383" y="4632459"/>
                  <a:pt x="1054367" y="4603034"/>
                </a:cubicBezTo>
                <a:cubicBezTo>
                  <a:pt x="953095" y="4565966"/>
                  <a:pt x="893480" y="4496029"/>
                  <a:pt x="822015" y="4418070"/>
                </a:cubicBezTo>
                <a:cubicBezTo>
                  <a:pt x="896536" y="4399344"/>
                  <a:pt x="942777" y="4456669"/>
                  <a:pt x="1001246" y="4453610"/>
                </a:cubicBezTo>
                <a:cubicBezTo>
                  <a:pt x="1004304" y="4443675"/>
                  <a:pt x="1009654" y="4429153"/>
                  <a:pt x="1008889" y="4428770"/>
                </a:cubicBezTo>
                <a:cubicBezTo>
                  <a:pt x="913351" y="4385969"/>
                  <a:pt x="868639" y="4305717"/>
                  <a:pt x="853733" y="4208648"/>
                </a:cubicBezTo>
                <a:cubicBezTo>
                  <a:pt x="846092" y="4158588"/>
                  <a:pt x="811315" y="4142920"/>
                  <a:pt x="776921" y="4119989"/>
                </a:cubicBezTo>
                <a:cubicBezTo>
                  <a:pt x="656924" y="4038591"/>
                  <a:pt x="530049" y="3964835"/>
                  <a:pt x="431453" y="3852864"/>
                </a:cubicBezTo>
                <a:cubicBezTo>
                  <a:pt x="545336" y="3867767"/>
                  <a:pt x="636671" y="3940758"/>
                  <a:pt x="759342" y="3972095"/>
                </a:cubicBezTo>
                <a:cubicBezTo>
                  <a:pt x="661893" y="3849042"/>
                  <a:pt x="535781" y="3786751"/>
                  <a:pt x="420753" y="3712230"/>
                </a:cubicBezTo>
                <a:cubicBezTo>
                  <a:pt x="368397" y="3678218"/>
                  <a:pt x="319865" y="3634652"/>
                  <a:pt x="256425" y="3616309"/>
                </a:cubicBezTo>
                <a:cubicBezTo>
                  <a:pt x="233878" y="3609812"/>
                  <a:pt x="196810" y="3596055"/>
                  <a:pt x="214772" y="3559749"/>
                </a:cubicBezTo>
                <a:cubicBezTo>
                  <a:pt x="230057" y="3529561"/>
                  <a:pt x="260247" y="3538731"/>
                  <a:pt x="287762" y="3547521"/>
                </a:cubicBezTo>
                <a:cubicBezTo>
                  <a:pt x="353875" y="3569305"/>
                  <a:pt x="422281" y="3569687"/>
                  <a:pt x="511706" y="3569305"/>
                </a:cubicBezTo>
                <a:cubicBezTo>
                  <a:pt x="436803" y="3469562"/>
                  <a:pt x="299609" y="3499371"/>
                  <a:pt x="235409" y="3394659"/>
                </a:cubicBezTo>
                <a:cubicBezTo>
                  <a:pt x="315659" y="3376315"/>
                  <a:pt x="377569" y="3414149"/>
                  <a:pt x="442537" y="3421409"/>
                </a:cubicBezTo>
                <a:cubicBezTo>
                  <a:pt x="501387" y="3427906"/>
                  <a:pt x="515909" y="3410328"/>
                  <a:pt x="502152" y="3352622"/>
                </a:cubicBezTo>
                <a:cubicBezTo>
                  <a:pt x="480752" y="3262815"/>
                  <a:pt x="512852" y="3216956"/>
                  <a:pt x="598455" y="3241415"/>
                </a:cubicBezTo>
                <a:cubicBezTo>
                  <a:pt x="677943" y="3264344"/>
                  <a:pt x="686349" y="3230715"/>
                  <a:pt x="664949" y="3179506"/>
                </a:cubicBezTo>
                <a:cubicBezTo>
                  <a:pt x="634377" y="3104987"/>
                  <a:pt x="669153" y="3047281"/>
                  <a:pt x="692846" y="2984607"/>
                </a:cubicBezTo>
                <a:cubicBezTo>
                  <a:pt x="729152" y="2889069"/>
                  <a:pt x="713865" y="2842445"/>
                  <a:pt x="635524" y="2771366"/>
                </a:cubicBezTo>
                <a:cubicBezTo>
                  <a:pt x="591577" y="2731620"/>
                  <a:pt x="544190" y="2697991"/>
                  <a:pt x="480368" y="2663598"/>
                </a:cubicBezTo>
                <a:cubicBezTo>
                  <a:pt x="627499" y="2644872"/>
                  <a:pt x="473109" y="2581817"/>
                  <a:pt x="525081" y="2542454"/>
                </a:cubicBezTo>
                <a:cubicBezTo>
                  <a:pt x="629027" y="2526404"/>
                  <a:pt x="713865" y="2651751"/>
                  <a:pt x="855264" y="2615829"/>
                </a:cubicBezTo>
                <a:cubicBezTo>
                  <a:pt x="680618" y="2507295"/>
                  <a:pt x="487630" y="2471755"/>
                  <a:pt x="361137" y="2327301"/>
                </a:cubicBezTo>
                <a:cubicBezTo>
                  <a:pt x="390181" y="2294436"/>
                  <a:pt x="419224" y="2325008"/>
                  <a:pt x="444065" y="2312780"/>
                </a:cubicBezTo>
                <a:cubicBezTo>
                  <a:pt x="443300" y="2305136"/>
                  <a:pt x="445212" y="2293671"/>
                  <a:pt x="440625" y="2290233"/>
                </a:cubicBezTo>
                <a:cubicBezTo>
                  <a:pt x="346234" y="2211508"/>
                  <a:pt x="344703" y="2209598"/>
                  <a:pt x="445975" y="2151509"/>
                </a:cubicBezTo>
                <a:cubicBezTo>
                  <a:pt x="481515" y="2131255"/>
                  <a:pt x="478459" y="2113293"/>
                  <a:pt x="459734" y="2087690"/>
                </a:cubicBezTo>
                <a:cubicBezTo>
                  <a:pt x="446356" y="2069728"/>
                  <a:pt x="430306" y="2053677"/>
                  <a:pt x="437950" y="2014315"/>
                </a:cubicBezTo>
                <a:cubicBezTo>
                  <a:pt x="493362" y="2064761"/>
                  <a:pt x="761252" y="2048327"/>
                  <a:pt x="808640" y="2042977"/>
                </a:cubicBezTo>
                <a:cubicBezTo>
                  <a:pt x="861758" y="2037246"/>
                  <a:pt x="914114" y="2012787"/>
                  <a:pt x="969908" y="2026162"/>
                </a:cubicBezTo>
                <a:cubicBezTo>
                  <a:pt x="1014621" y="2036864"/>
                  <a:pt x="1221748" y="2140427"/>
                  <a:pt x="1251176" y="2021577"/>
                </a:cubicBezTo>
                <a:cubicBezTo>
                  <a:pt x="1252704" y="2015846"/>
                  <a:pt x="1336395" y="2029221"/>
                  <a:pt x="1381491" y="2035718"/>
                </a:cubicBezTo>
                <a:cubicBezTo>
                  <a:pt x="1421235" y="2041068"/>
                  <a:pt x="1465947" y="2064761"/>
                  <a:pt x="1492697" y="2017374"/>
                </a:cubicBezTo>
                <a:cubicBezTo>
                  <a:pt x="1508366" y="1989477"/>
                  <a:pt x="1443782" y="1935593"/>
                  <a:pt x="1386076" y="1931006"/>
                </a:cubicBezTo>
                <a:cubicBezTo>
                  <a:pt x="1336013" y="1926802"/>
                  <a:pt x="1283658" y="1920687"/>
                  <a:pt x="1235889" y="1932153"/>
                </a:cubicBezTo>
                <a:cubicBezTo>
                  <a:pt x="1177038" y="1945911"/>
                  <a:pt x="1145320" y="1923746"/>
                  <a:pt x="1128886" y="1875977"/>
                </a:cubicBezTo>
                <a:cubicBezTo>
                  <a:pt x="1110542" y="1823240"/>
                  <a:pt x="1075383" y="1798781"/>
                  <a:pt x="1026851" y="1774322"/>
                </a:cubicBezTo>
                <a:cubicBezTo>
                  <a:pt x="909146" y="1715090"/>
                  <a:pt x="796030" y="1646684"/>
                  <a:pt x="666861" y="1612290"/>
                </a:cubicBezTo>
                <a:cubicBezTo>
                  <a:pt x="641255" y="1605409"/>
                  <a:pt x="612977" y="1596238"/>
                  <a:pt x="601130" y="1550762"/>
                </a:cubicBezTo>
                <a:cubicBezTo>
                  <a:pt x="950802" y="1618785"/>
                  <a:pt x="1269520" y="1796106"/>
                  <a:pt x="1630272" y="1785787"/>
                </a:cubicBezTo>
                <a:cubicBezTo>
                  <a:pt x="1531678" y="1729610"/>
                  <a:pt x="1417413" y="1726553"/>
                  <a:pt x="1312320" y="1687191"/>
                </a:cubicBezTo>
                <a:cubicBezTo>
                  <a:pt x="1386841" y="1657765"/>
                  <a:pt x="1456775" y="1688337"/>
                  <a:pt x="1527473" y="1705153"/>
                </a:cubicBezTo>
                <a:cubicBezTo>
                  <a:pt x="1586707" y="1718909"/>
                  <a:pt x="1640210" y="1721203"/>
                  <a:pt x="1646706" y="1639040"/>
                </a:cubicBezTo>
                <a:cubicBezTo>
                  <a:pt x="1644413" y="1633690"/>
                  <a:pt x="1644794" y="1626812"/>
                  <a:pt x="1645178" y="1620315"/>
                </a:cubicBezTo>
                <a:cubicBezTo>
                  <a:pt x="1625304" y="1586303"/>
                  <a:pt x="1594350" y="1568725"/>
                  <a:pt x="1557663" y="1558787"/>
                </a:cubicBezTo>
                <a:cubicBezTo>
                  <a:pt x="1535498" y="1552672"/>
                  <a:pt x="1506073" y="1543500"/>
                  <a:pt x="1506454" y="1519044"/>
                </a:cubicBezTo>
                <a:cubicBezTo>
                  <a:pt x="1507601" y="1428472"/>
                  <a:pt x="1436904" y="1402104"/>
                  <a:pt x="1366204" y="1375735"/>
                </a:cubicBezTo>
                <a:cubicBezTo>
                  <a:pt x="1405566" y="1330641"/>
                  <a:pt x="1436520" y="1363888"/>
                  <a:pt x="1466329" y="1360450"/>
                </a:cubicBezTo>
                <a:cubicBezTo>
                  <a:pt x="1485819" y="1358157"/>
                  <a:pt x="1503397" y="1353953"/>
                  <a:pt x="1503397" y="1330641"/>
                </a:cubicBezTo>
                <a:cubicBezTo>
                  <a:pt x="1503779" y="1311151"/>
                  <a:pt x="1494607" y="1288985"/>
                  <a:pt x="1475501" y="1288604"/>
                </a:cubicBezTo>
                <a:cubicBezTo>
                  <a:pt x="1355885" y="1285163"/>
                  <a:pt x="1289773" y="1159817"/>
                  <a:pt x="1165573" y="1159435"/>
                </a:cubicBezTo>
                <a:cubicBezTo>
                  <a:pt x="1091435" y="1159435"/>
                  <a:pt x="1204170" y="1088738"/>
                  <a:pt x="1141498" y="1059311"/>
                </a:cubicBezTo>
                <a:cubicBezTo>
                  <a:pt x="1127739" y="1052814"/>
                  <a:pt x="1177420" y="1042879"/>
                  <a:pt x="1199585" y="1044407"/>
                </a:cubicBezTo>
                <a:cubicBezTo>
                  <a:pt x="1221367" y="1045935"/>
                  <a:pt x="1240857" y="1064661"/>
                  <a:pt x="1267226" y="1051286"/>
                </a:cubicBezTo>
                <a:cubicBezTo>
                  <a:pt x="1281748" y="1003517"/>
                  <a:pt x="1244298" y="985938"/>
                  <a:pt x="1213342" y="972561"/>
                </a:cubicBezTo>
                <a:cubicBezTo>
                  <a:pt x="1141879" y="941607"/>
                  <a:pt x="1072327" y="904157"/>
                  <a:pt x="993986" y="893073"/>
                </a:cubicBezTo>
                <a:cubicBezTo>
                  <a:pt x="966089" y="889252"/>
                  <a:pt x="1034111" y="838042"/>
                  <a:pt x="1047486" y="820083"/>
                </a:cubicBezTo>
                <a:cubicBezTo>
                  <a:pt x="732209" y="631299"/>
                  <a:pt x="353112" y="640852"/>
                  <a:pt x="0" y="488371"/>
                </a:cubicBezTo>
                <a:cubicBezTo>
                  <a:pt x="77960" y="458564"/>
                  <a:pt x="135284" y="480346"/>
                  <a:pt x="188403" y="484933"/>
                </a:cubicBezTo>
                <a:cubicBezTo>
                  <a:pt x="321009" y="496396"/>
                  <a:pt x="452090" y="520090"/>
                  <a:pt x="584315" y="534230"/>
                </a:cubicBezTo>
                <a:cubicBezTo>
                  <a:pt x="649281" y="541108"/>
                  <a:pt x="709662" y="567096"/>
                  <a:pt x="782271" y="525824"/>
                </a:cubicBezTo>
                <a:cubicBezTo>
                  <a:pt x="830805" y="498308"/>
                  <a:pt x="908383" y="528115"/>
                  <a:pt x="967998" y="552574"/>
                </a:cubicBezTo>
                <a:cubicBezTo>
                  <a:pt x="1017296" y="572827"/>
                  <a:pt x="1064301" y="578177"/>
                  <a:pt x="1129651" y="552574"/>
                </a:cubicBezTo>
                <a:cubicBezTo>
                  <a:pt x="1070417" y="536905"/>
                  <a:pt x="1024939" y="523149"/>
                  <a:pt x="978317" y="513593"/>
                </a:cubicBezTo>
                <a:cubicBezTo>
                  <a:pt x="941248" y="505952"/>
                  <a:pt x="1029526" y="474996"/>
                  <a:pt x="1074620" y="478818"/>
                </a:cubicBezTo>
                <a:cubicBezTo>
                  <a:pt x="1137676" y="484168"/>
                  <a:pt x="1102136" y="464296"/>
                  <a:pt x="1091435" y="436781"/>
                </a:cubicBezTo>
                <a:cubicBezTo>
                  <a:pt x="1079970" y="407355"/>
                  <a:pt x="1113982" y="398184"/>
                  <a:pt x="1135383" y="404296"/>
                </a:cubicBezTo>
                <a:cubicBezTo>
                  <a:pt x="1217545" y="428374"/>
                  <a:pt x="1299326" y="385955"/>
                  <a:pt x="1384166" y="420349"/>
                </a:cubicBezTo>
                <a:cubicBezTo>
                  <a:pt x="1362764" y="335509"/>
                  <a:pt x="1316523" y="298440"/>
                  <a:pt x="1219839" y="286593"/>
                </a:cubicBezTo>
                <a:cubicBezTo>
                  <a:pt x="1183533" y="282009"/>
                  <a:pt x="1145701" y="288887"/>
                  <a:pt x="1114364" y="264428"/>
                </a:cubicBezTo>
                <a:cubicBezTo>
                  <a:pt x="1096402" y="250290"/>
                  <a:pt x="1076148" y="233474"/>
                  <a:pt x="1090289" y="207487"/>
                </a:cubicBezTo>
                <a:cubicBezTo>
                  <a:pt x="1100223" y="189144"/>
                  <a:pt x="1121626" y="189144"/>
                  <a:pt x="1139204" y="195259"/>
                </a:cubicBezTo>
                <a:cubicBezTo>
                  <a:pt x="1217929" y="222393"/>
                  <a:pt x="1300091" y="232328"/>
                  <a:pt x="1382254" y="242265"/>
                </a:cubicBezTo>
                <a:cubicBezTo>
                  <a:pt x="1394866" y="243793"/>
                  <a:pt x="1409004" y="248762"/>
                  <a:pt x="1423145" y="223537"/>
                </a:cubicBezTo>
                <a:cubicBezTo>
                  <a:pt x="1269520" y="182647"/>
                  <a:pt x="1123536" y="124559"/>
                  <a:pt x="965705" y="102013"/>
                </a:cubicBezTo>
                <a:cubicBezTo>
                  <a:pt x="967998" y="91312"/>
                  <a:pt x="970292" y="80612"/>
                  <a:pt x="972586" y="69912"/>
                </a:cubicBezTo>
                <a:cubicBezTo>
                  <a:pt x="1096020" y="85197"/>
                  <a:pt x="1219457" y="100484"/>
                  <a:pt x="1375376" y="119593"/>
                </a:cubicBezTo>
                <a:cubicBezTo>
                  <a:pt x="1279454" y="58828"/>
                  <a:pt x="1188885" y="79084"/>
                  <a:pt x="1117804" y="25200"/>
                </a:cubicBezTo>
                <a:cubicBezTo>
                  <a:pt x="1131179" y="4755"/>
                  <a:pt x="1147325" y="-405"/>
                  <a:pt x="1164045" y="25"/>
                </a:cubicBezTo>
                <a:close/>
              </a:path>
            </a:pathLst>
          </a:custGeom>
          <a:solidFill>
            <a:srgbClr val="ABA4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0A782BC5-3A66-4723-AAB9-2853471F0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8928" y="2242457"/>
            <a:ext cx="3731849" cy="2373086"/>
          </a:xfrm>
        </p:spPr>
        <p:txBody>
          <a:bodyPr>
            <a:normAutofit/>
          </a:bodyPr>
          <a:lstStyle/>
          <a:p>
            <a:r>
              <a:rPr lang="fi-FI" sz="2800">
                <a:solidFill>
                  <a:srgbClr val="FFFFFF"/>
                </a:solidFill>
              </a:rPr>
              <a:t>Ryhmämuotoinen valmennus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F903911-2E25-4233-859C-A45939C4C6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6419" y="713313"/>
            <a:ext cx="4617381" cy="5431376"/>
          </a:xfrm>
        </p:spPr>
        <p:txBody>
          <a:bodyPr anchor="ctr">
            <a:normAutofit/>
          </a:bodyPr>
          <a:lstStyle/>
          <a:p>
            <a:r>
              <a:rPr lang="fi-FI" sz="2000"/>
              <a:t>Tavoitteellista toimintaa</a:t>
            </a:r>
          </a:p>
          <a:p>
            <a:r>
              <a:rPr lang="fi-FI" sz="2000"/>
              <a:t>Ryhmäläisten yksilölliset ja yhteiset tavoitteet</a:t>
            </a:r>
          </a:p>
          <a:p>
            <a:r>
              <a:rPr lang="fi-FI" sz="2000"/>
              <a:t>Osallistamisen tärkeys ja mahdollisuus</a:t>
            </a:r>
          </a:p>
          <a:p>
            <a:r>
              <a:rPr lang="fi-FI" sz="2000"/>
              <a:t>Osallistaminen – osallisuus – yhteisöllisyys</a:t>
            </a:r>
          </a:p>
          <a:p>
            <a:endParaRPr lang="fi-FI" sz="2000"/>
          </a:p>
        </p:txBody>
      </p:sp>
    </p:spTree>
    <p:extLst>
      <p:ext uri="{BB962C8B-B14F-4D97-AF65-F5344CB8AC3E}">
        <p14:creationId xmlns:p14="http://schemas.microsoft.com/office/powerpoint/2010/main" val="39372606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1E0A446-EE9D-413C-8A7A-051220994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788" y="365125"/>
            <a:ext cx="4840010" cy="1807305"/>
          </a:xfrm>
        </p:spPr>
        <p:txBody>
          <a:bodyPr>
            <a:normAutofit/>
          </a:bodyPr>
          <a:lstStyle/>
          <a:p>
            <a:r>
              <a:rPr lang="fi-FI" dirty="0"/>
              <a:t>Valmennuksen runko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1F2E9D-F918-43E9-BF2E-FBCBFF4232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094" r="13371" b="-1"/>
          <a:stretch/>
        </p:blipFill>
        <p:spPr>
          <a:xfrm>
            <a:off x="2" y="10"/>
            <a:ext cx="611656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47DCAFA-BE8E-4520-832A-A2065BF27D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6571" y="1899920"/>
            <a:ext cx="5237227" cy="495808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fi-FI" sz="2400" dirty="0"/>
              <a:t>Alkuhaastattelu</a:t>
            </a:r>
          </a:p>
          <a:p>
            <a:pPr lvl="1">
              <a:lnSpc>
                <a:spcPct val="90000"/>
              </a:lnSpc>
            </a:pPr>
            <a:r>
              <a:rPr lang="fi-FI" dirty="0"/>
              <a:t>Valmennuksen tarkoitus</a:t>
            </a:r>
          </a:p>
          <a:p>
            <a:pPr lvl="1">
              <a:lnSpc>
                <a:spcPct val="90000"/>
              </a:lnSpc>
            </a:pPr>
            <a:r>
              <a:rPr lang="fi-FI" dirty="0"/>
              <a:t>Tavoitteiden asettaminen</a:t>
            </a:r>
          </a:p>
          <a:p>
            <a:pPr lvl="1">
              <a:lnSpc>
                <a:spcPct val="90000"/>
              </a:lnSpc>
            </a:pPr>
            <a:r>
              <a:rPr lang="fi-FI" dirty="0"/>
              <a:t>Asiakkaan tiedot</a:t>
            </a:r>
          </a:p>
          <a:p>
            <a:pPr lvl="1">
              <a:lnSpc>
                <a:spcPct val="90000"/>
              </a:lnSpc>
            </a:pPr>
            <a:r>
              <a:rPr lang="fi-FI" dirty="0"/>
              <a:t>Yhteinen ymmärrys</a:t>
            </a:r>
          </a:p>
          <a:p>
            <a:pPr>
              <a:lnSpc>
                <a:spcPct val="90000"/>
              </a:lnSpc>
            </a:pPr>
            <a:r>
              <a:rPr lang="fi-FI" sz="2400" dirty="0"/>
              <a:t>Väliaikatilanne</a:t>
            </a:r>
          </a:p>
          <a:p>
            <a:pPr lvl="1">
              <a:lnSpc>
                <a:spcPct val="90000"/>
              </a:lnSpc>
            </a:pPr>
            <a:r>
              <a:rPr lang="fi-FI" dirty="0"/>
              <a:t>Tavoitteiden toteutuminen</a:t>
            </a:r>
          </a:p>
          <a:p>
            <a:pPr lvl="1">
              <a:lnSpc>
                <a:spcPct val="90000"/>
              </a:lnSpc>
            </a:pPr>
            <a:r>
              <a:rPr lang="fi-FI" dirty="0"/>
              <a:t>Tavoitteiden tarkistaminen</a:t>
            </a:r>
          </a:p>
          <a:p>
            <a:pPr>
              <a:lnSpc>
                <a:spcPct val="90000"/>
              </a:lnSpc>
            </a:pPr>
            <a:r>
              <a:rPr lang="fi-FI" sz="2400" dirty="0"/>
              <a:t>Väliaikatilanne</a:t>
            </a:r>
          </a:p>
          <a:p>
            <a:pPr>
              <a:lnSpc>
                <a:spcPct val="90000"/>
              </a:lnSpc>
            </a:pPr>
            <a:r>
              <a:rPr lang="fi-FI" sz="2400" dirty="0"/>
              <a:t>Lopputulos</a:t>
            </a:r>
          </a:p>
          <a:p>
            <a:pPr lvl="1">
              <a:lnSpc>
                <a:spcPct val="90000"/>
              </a:lnSpc>
            </a:pPr>
            <a:r>
              <a:rPr lang="fi-FI" sz="2000" dirty="0"/>
              <a:t>Mistä lähdettiin ja mihin tultiin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fi-FI" sz="2000" dirty="0"/>
          </a:p>
          <a:p>
            <a:pPr>
              <a:lnSpc>
                <a:spcPct val="90000"/>
              </a:lnSpc>
            </a:pPr>
            <a:endParaRPr lang="fi-FI" sz="2000" dirty="0"/>
          </a:p>
        </p:txBody>
      </p:sp>
    </p:spTree>
    <p:extLst>
      <p:ext uri="{BB962C8B-B14F-4D97-AF65-F5344CB8AC3E}">
        <p14:creationId xmlns:p14="http://schemas.microsoft.com/office/powerpoint/2010/main" val="9357512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raphic 1">
            <a:extLst>
              <a:ext uri="{FF2B5EF4-FFF2-40B4-BE49-F238E27FC236}">
                <a16:creationId xmlns:a16="http://schemas.microsoft.com/office/drawing/2014/main" id="{0D57E7FA-E8FC-45AC-868F-CDC814493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2599854" y="527562"/>
            <a:ext cx="6992292" cy="5102484"/>
          </a:xfrm>
          <a:custGeom>
            <a:avLst/>
            <a:gdLst/>
            <a:ahLst/>
            <a:cxnLst/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C93D702E-F4E0-47FC-A74C-ECD9647A81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C21A79D2-BBB9-429A-98F5-DFCD12E49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9760" y="4603814"/>
            <a:ext cx="9144000" cy="11526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700" dirty="0"/>
              <a:t>Se </a:t>
            </a:r>
            <a:r>
              <a:rPr lang="en-US" sz="3700" dirty="0" err="1"/>
              <a:t>mitä</a:t>
            </a:r>
            <a:r>
              <a:rPr lang="en-US" sz="3700" dirty="0"/>
              <a:t> </a:t>
            </a:r>
            <a:r>
              <a:rPr lang="en-US" sz="3700" dirty="0" err="1"/>
              <a:t>etsit</a:t>
            </a:r>
            <a:r>
              <a:rPr lang="en-US" sz="3700" dirty="0"/>
              <a:t>,</a:t>
            </a:r>
            <a:br>
              <a:rPr lang="en-US" sz="3700" dirty="0"/>
            </a:br>
            <a:r>
              <a:rPr lang="en-US" sz="3700" dirty="0" err="1"/>
              <a:t>sitä</a:t>
            </a:r>
            <a:r>
              <a:rPr lang="en-US" sz="3700" dirty="0"/>
              <a:t> </a:t>
            </a:r>
            <a:r>
              <a:rPr lang="en-US" sz="3700" dirty="0" err="1"/>
              <a:t>sinä</a:t>
            </a:r>
            <a:r>
              <a:rPr lang="en-US" sz="3700" dirty="0"/>
              <a:t> </a:t>
            </a:r>
            <a:r>
              <a:rPr lang="en-US" sz="3700" dirty="0" err="1"/>
              <a:t>löydät</a:t>
            </a:r>
            <a:r>
              <a:rPr lang="en-US" sz="3700" dirty="0"/>
              <a:t>!!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908D4479-3867-4CC1-8015-4DB47EC77A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97" r="1" b="1"/>
          <a:stretch/>
        </p:blipFill>
        <p:spPr>
          <a:xfrm>
            <a:off x="-1218296" y="9"/>
            <a:ext cx="13766767" cy="5004627"/>
          </a:xfrm>
          <a:custGeom>
            <a:avLst/>
            <a:gdLst/>
            <a:ahLst/>
            <a:cxnLst/>
            <a:rect l="l" t="t" r="r" b="b"/>
            <a:pathLst>
              <a:path w="10484412" h="3811404">
                <a:moveTo>
                  <a:pt x="0" y="3811403"/>
                </a:moveTo>
                <a:lnTo>
                  <a:pt x="10484412" y="3811403"/>
                </a:lnTo>
                <a:lnTo>
                  <a:pt x="10484412" y="3811404"/>
                </a:lnTo>
                <a:lnTo>
                  <a:pt x="0" y="3811404"/>
                </a:lnTo>
                <a:close/>
                <a:moveTo>
                  <a:pt x="181717" y="0"/>
                </a:moveTo>
                <a:lnTo>
                  <a:pt x="10224015" y="0"/>
                </a:lnTo>
                <a:cubicBezTo>
                  <a:pt x="10261561" y="45054"/>
                  <a:pt x="10301611" y="85103"/>
                  <a:pt x="10369193" y="110134"/>
                </a:cubicBezTo>
                <a:cubicBezTo>
                  <a:pt x="10321635" y="167704"/>
                  <a:pt x="10236530" y="182722"/>
                  <a:pt x="10173954" y="222771"/>
                </a:cubicBezTo>
                <a:cubicBezTo>
                  <a:pt x="10168948" y="255310"/>
                  <a:pt x="10269071" y="245298"/>
                  <a:pt x="10241537" y="317887"/>
                </a:cubicBezTo>
                <a:cubicBezTo>
                  <a:pt x="10206494" y="418008"/>
                  <a:pt x="10241537" y="528142"/>
                  <a:pt x="10071328" y="573196"/>
                </a:cubicBezTo>
                <a:cubicBezTo>
                  <a:pt x="10023770" y="668312"/>
                  <a:pt x="10008751" y="820997"/>
                  <a:pt x="10113880" y="913610"/>
                </a:cubicBezTo>
                <a:cubicBezTo>
                  <a:pt x="10271573" y="1048774"/>
                  <a:pt x="10244040" y="1138885"/>
                  <a:pt x="10036285" y="1216478"/>
                </a:cubicBezTo>
                <a:cubicBezTo>
                  <a:pt x="10011255" y="1226491"/>
                  <a:pt x="9978715" y="1231497"/>
                  <a:pt x="9966200" y="1256528"/>
                </a:cubicBezTo>
                <a:cubicBezTo>
                  <a:pt x="9986224" y="1289067"/>
                  <a:pt x="10031280" y="1281557"/>
                  <a:pt x="10063819" y="1289067"/>
                </a:cubicBezTo>
                <a:cubicBezTo>
                  <a:pt x="10211500" y="1324110"/>
                  <a:pt x="10214003" y="1324110"/>
                  <a:pt x="10176457" y="1441752"/>
                </a:cubicBezTo>
                <a:cubicBezTo>
                  <a:pt x="10163942" y="1476795"/>
                  <a:pt x="10188972" y="1491813"/>
                  <a:pt x="10211500" y="1511838"/>
                </a:cubicBezTo>
                <a:cubicBezTo>
                  <a:pt x="10296604" y="1591936"/>
                  <a:pt x="10296604" y="1594439"/>
                  <a:pt x="10206494" y="1664523"/>
                </a:cubicBezTo>
                <a:cubicBezTo>
                  <a:pt x="10181463" y="1684547"/>
                  <a:pt x="10163942" y="1704572"/>
                  <a:pt x="10151426" y="1732106"/>
                </a:cubicBezTo>
                <a:cubicBezTo>
                  <a:pt x="10128899" y="1782166"/>
                  <a:pt x="10128899" y="1822216"/>
                  <a:pt x="10208996" y="1847246"/>
                </a:cubicBezTo>
                <a:cubicBezTo>
                  <a:pt x="10266568" y="1864767"/>
                  <a:pt x="10296604" y="1884791"/>
                  <a:pt x="10299107" y="1939858"/>
                </a:cubicBezTo>
                <a:cubicBezTo>
                  <a:pt x="10299107" y="1987416"/>
                  <a:pt x="10306617" y="2017452"/>
                  <a:pt x="10244040" y="2037477"/>
                </a:cubicBezTo>
                <a:cubicBezTo>
                  <a:pt x="10193979" y="2054998"/>
                  <a:pt x="10178960" y="2090041"/>
                  <a:pt x="10183966" y="2130089"/>
                </a:cubicBezTo>
                <a:cubicBezTo>
                  <a:pt x="10193979" y="2230211"/>
                  <a:pt x="10126396" y="2287781"/>
                  <a:pt x="10013758" y="2335339"/>
                </a:cubicBezTo>
                <a:cubicBezTo>
                  <a:pt x="9908629" y="2377890"/>
                  <a:pt x="9813513" y="2437963"/>
                  <a:pt x="9715893" y="2493030"/>
                </a:cubicBezTo>
                <a:cubicBezTo>
                  <a:pt x="9605758" y="2553103"/>
                  <a:pt x="9480605" y="2590649"/>
                  <a:pt x="9347942" y="2623189"/>
                </a:cubicBezTo>
                <a:cubicBezTo>
                  <a:pt x="9370469" y="2665740"/>
                  <a:pt x="9453071" y="2640710"/>
                  <a:pt x="9460580" y="2700783"/>
                </a:cubicBezTo>
                <a:cubicBezTo>
                  <a:pt x="9255329" y="2753346"/>
                  <a:pt x="9060089" y="2833444"/>
                  <a:pt x="8827305" y="2855971"/>
                </a:cubicBezTo>
                <a:cubicBezTo>
                  <a:pt x="9015035" y="2843456"/>
                  <a:pt x="9182740" y="2908535"/>
                  <a:pt x="9360458" y="2926056"/>
                </a:cubicBezTo>
                <a:cubicBezTo>
                  <a:pt x="9377980" y="2961099"/>
                  <a:pt x="9337930" y="2951087"/>
                  <a:pt x="9322912" y="2958595"/>
                </a:cubicBezTo>
                <a:cubicBezTo>
                  <a:pt x="9307893" y="2963602"/>
                  <a:pt x="9287869" y="2966105"/>
                  <a:pt x="9285366" y="2991135"/>
                </a:cubicBezTo>
                <a:cubicBezTo>
                  <a:pt x="9370469" y="3023675"/>
                  <a:pt x="9478102" y="2998644"/>
                  <a:pt x="9565709" y="3033687"/>
                </a:cubicBezTo>
                <a:cubicBezTo>
                  <a:pt x="9543182" y="3083748"/>
                  <a:pt x="9468090" y="3056214"/>
                  <a:pt x="9435550" y="3096263"/>
                </a:cubicBezTo>
                <a:cubicBezTo>
                  <a:pt x="9518151" y="3101269"/>
                  <a:pt x="9593243" y="3103772"/>
                  <a:pt x="9668335" y="3113784"/>
                </a:cubicBezTo>
                <a:cubicBezTo>
                  <a:pt x="9725905" y="3121294"/>
                  <a:pt x="9740924" y="3163845"/>
                  <a:pt x="9700875" y="3193882"/>
                </a:cubicBezTo>
                <a:cubicBezTo>
                  <a:pt x="9665832" y="3221415"/>
                  <a:pt x="9613268" y="3223918"/>
                  <a:pt x="9565709" y="3236434"/>
                </a:cubicBezTo>
                <a:cubicBezTo>
                  <a:pt x="9232801" y="3319034"/>
                  <a:pt x="8882372" y="3351573"/>
                  <a:pt x="8529440" y="3364088"/>
                </a:cubicBezTo>
                <a:cubicBezTo>
                  <a:pt x="7961245" y="3386616"/>
                  <a:pt x="7393049" y="3394125"/>
                  <a:pt x="6827357" y="3419155"/>
                </a:cubicBezTo>
                <a:cubicBezTo>
                  <a:pt x="6481933" y="3434173"/>
                  <a:pt x="6136510" y="3456701"/>
                  <a:pt x="5788584" y="3456701"/>
                </a:cubicBezTo>
                <a:cubicBezTo>
                  <a:pt x="5415628" y="3456701"/>
                  <a:pt x="5042671" y="3464210"/>
                  <a:pt x="4669714" y="3411646"/>
                </a:cubicBezTo>
                <a:cubicBezTo>
                  <a:pt x="4479481" y="3384113"/>
                  <a:pt x="4279236" y="3396628"/>
                  <a:pt x="4086500" y="3376603"/>
                </a:cubicBezTo>
                <a:cubicBezTo>
                  <a:pt x="3793641" y="3346568"/>
                  <a:pt x="3500782" y="3306518"/>
                  <a:pt x="3210426" y="3256458"/>
                </a:cubicBezTo>
                <a:cubicBezTo>
                  <a:pt x="3117813" y="3241439"/>
                  <a:pt x="3007678" y="3231428"/>
                  <a:pt x="2937592" y="3166348"/>
                </a:cubicBezTo>
                <a:cubicBezTo>
                  <a:pt x="2824954" y="3211403"/>
                  <a:pt x="2757372" y="3131305"/>
                  <a:pt x="2669765" y="3106275"/>
                </a:cubicBezTo>
                <a:cubicBezTo>
                  <a:pt x="2634722" y="3096263"/>
                  <a:pt x="2592169" y="3081245"/>
                  <a:pt x="2597176" y="3048705"/>
                </a:cubicBezTo>
                <a:cubicBezTo>
                  <a:pt x="2604685" y="3006154"/>
                  <a:pt x="2654746" y="2978620"/>
                  <a:pt x="2702304" y="2986130"/>
                </a:cubicBezTo>
                <a:cubicBezTo>
                  <a:pt x="2849986" y="3011160"/>
                  <a:pt x="2985150" y="2948584"/>
                  <a:pt x="3137838" y="2956093"/>
                </a:cubicBezTo>
                <a:cubicBezTo>
                  <a:pt x="3005175" y="2933565"/>
                  <a:pt x="2872513" y="2908535"/>
                  <a:pt x="2739850" y="2886007"/>
                </a:cubicBezTo>
                <a:cubicBezTo>
                  <a:pt x="2940095" y="2863480"/>
                  <a:pt x="3132831" y="2896020"/>
                  <a:pt x="3328071" y="2913541"/>
                </a:cubicBezTo>
                <a:cubicBezTo>
                  <a:pt x="3390647" y="2921050"/>
                  <a:pt x="3485763" y="2968608"/>
                  <a:pt x="3503285" y="2898523"/>
                </a:cubicBezTo>
                <a:cubicBezTo>
                  <a:pt x="3513297" y="2850965"/>
                  <a:pt x="3410671" y="2850965"/>
                  <a:pt x="3350598" y="2838450"/>
                </a:cubicBezTo>
                <a:cubicBezTo>
                  <a:pt x="3090279" y="2785886"/>
                  <a:pt x="2824954" y="2758353"/>
                  <a:pt x="2562133" y="2725813"/>
                </a:cubicBezTo>
                <a:cubicBezTo>
                  <a:pt x="2537102" y="2723310"/>
                  <a:pt x="2504562" y="2725813"/>
                  <a:pt x="2487041" y="2715801"/>
                </a:cubicBezTo>
                <a:cubicBezTo>
                  <a:pt x="2354378" y="2633200"/>
                  <a:pt x="2184170" y="2608170"/>
                  <a:pt x="1998943" y="2548097"/>
                </a:cubicBezTo>
                <a:cubicBezTo>
                  <a:pt x="2116587" y="2515558"/>
                  <a:pt x="2196685" y="2575630"/>
                  <a:pt x="2294304" y="2560612"/>
                </a:cubicBezTo>
                <a:cubicBezTo>
                  <a:pt x="2196685" y="2498036"/>
                  <a:pt x="2079041" y="2488024"/>
                  <a:pt x="1978918" y="2455485"/>
                </a:cubicBezTo>
                <a:cubicBezTo>
                  <a:pt x="1906330" y="2430454"/>
                  <a:pt x="1635999" y="2357866"/>
                  <a:pt x="1595950" y="2335339"/>
                </a:cubicBezTo>
                <a:cubicBezTo>
                  <a:pt x="1473299" y="2267756"/>
                  <a:pt x="1315606" y="2237720"/>
                  <a:pt x="1215483" y="2145108"/>
                </a:cubicBezTo>
                <a:cubicBezTo>
                  <a:pt x="1145398" y="2080028"/>
                  <a:pt x="1025251" y="2095047"/>
                  <a:pt x="942649" y="2049992"/>
                </a:cubicBezTo>
                <a:cubicBezTo>
                  <a:pt x="912613" y="2004937"/>
                  <a:pt x="972686" y="1994925"/>
                  <a:pt x="992711" y="1969894"/>
                </a:cubicBezTo>
                <a:cubicBezTo>
                  <a:pt x="1020244" y="1939858"/>
                  <a:pt x="972686" y="1922337"/>
                  <a:pt x="960170" y="1884791"/>
                </a:cubicBezTo>
                <a:cubicBezTo>
                  <a:pt x="1117863" y="1922337"/>
                  <a:pt x="1268048" y="1944864"/>
                  <a:pt x="1448268" y="1957380"/>
                </a:cubicBezTo>
                <a:cubicBezTo>
                  <a:pt x="1390698" y="1897306"/>
                  <a:pt x="1318109" y="1927343"/>
                  <a:pt x="1270551" y="1904815"/>
                </a:cubicBezTo>
                <a:cubicBezTo>
                  <a:pt x="1238011" y="1889797"/>
                  <a:pt x="1190453" y="1884791"/>
                  <a:pt x="1200466" y="1849749"/>
                </a:cubicBezTo>
                <a:cubicBezTo>
                  <a:pt x="1207974" y="1822216"/>
                  <a:pt x="1248023" y="1824718"/>
                  <a:pt x="1278060" y="1827221"/>
                </a:cubicBezTo>
                <a:cubicBezTo>
                  <a:pt x="1393201" y="1834730"/>
                  <a:pt x="1503336" y="1834730"/>
                  <a:pt x="1615974" y="1764645"/>
                </a:cubicBezTo>
                <a:cubicBezTo>
                  <a:pt x="1338134" y="1669530"/>
                  <a:pt x="1015238" y="1717087"/>
                  <a:pt x="767434" y="1576917"/>
                </a:cubicBezTo>
                <a:cubicBezTo>
                  <a:pt x="802477" y="1531862"/>
                  <a:pt x="852539" y="1554390"/>
                  <a:pt x="890085" y="1559396"/>
                </a:cubicBezTo>
                <a:cubicBezTo>
                  <a:pt x="1132882" y="1591936"/>
                  <a:pt x="2003949" y="1514341"/>
                  <a:pt x="2129102" y="1556893"/>
                </a:cubicBezTo>
                <a:cubicBezTo>
                  <a:pt x="2204195" y="1584426"/>
                  <a:pt x="2286796" y="1594439"/>
                  <a:pt x="2369396" y="1576917"/>
                </a:cubicBezTo>
                <a:cubicBezTo>
                  <a:pt x="2469519" y="1554390"/>
                  <a:pt x="1881298" y="1519347"/>
                  <a:pt x="1746133" y="1421728"/>
                </a:cubicBezTo>
                <a:cubicBezTo>
                  <a:pt x="1678551" y="1374170"/>
                  <a:pt x="1082821" y="1146394"/>
                  <a:pt x="819999" y="1083817"/>
                </a:cubicBezTo>
                <a:cubicBezTo>
                  <a:pt x="857545" y="1041266"/>
                  <a:pt x="952662" y="1066296"/>
                  <a:pt x="940146" y="993707"/>
                </a:cubicBezTo>
                <a:cubicBezTo>
                  <a:pt x="794969" y="956162"/>
                  <a:pt x="627263" y="961168"/>
                  <a:pt x="459558" y="903598"/>
                </a:cubicBezTo>
                <a:cubicBezTo>
                  <a:pt x="537153" y="858543"/>
                  <a:pt x="622257" y="883573"/>
                  <a:pt x="699852" y="868556"/>
                </a:cubicBezTo>
                <a:cubicBezTo>
                  <a:pt x="657300" y="813489"/>
                  <a:pt x="582208" y="823500"/>
                  <a:pt x="522134" y="813489"/>
                </a:cubicBezTo>
                <a:cubicBezTo>
                  <a:pt x="464564" y="803476"/>
                  <a:pt x="349423" y="708360"/>
                  <a:pt x="374453" y="713367"/>
                </a:cubicBezTo>
                <a:cubicBezTo>
                  <a:pt x="607238" y="750912"/>
                  <a:pt x="842526" y="735895"/>
                  <a:pt x="1075312" y="773440"/>
                </a:cubicBezTo>
                <a:cubicBezTo>
                  <a:pt x="1152907" y="785955"/>
                  <a:pt x="1238011" y="810986"/>
                  <a:pt x="1275557" y="728385"/>
                </a:cubicBezTo>
                <a:cubicBezTo>
                  <a:pt x="1285569" y="703355"/>
                  <a:pt x="1278060" y="695846"/>
                  <a:pt x="1385692" y="725882"/>
                </a:cubicBezTo>
                <a:cubicBezTo>
                  <a:pt x="1425741" y="738397"/>
                  <a:pt x="1483311" y="750912"/>
                  <a:pt x="1525863" y="718373"/>
                </a:cubicBezTo>
                <a:cubicBezTo>
                  <a:pt x="1498330" y="678325"/>
                  <a:pt x="1445765" y="690839"/>
                  <a:pt x="1408219" y="680828"/>
                </a:cubicBezTo>
                <a:cubicBezTo>
                  <a:pt x="1305594" y="653294"/>
                  <a:pt x="922624" y="548166"/>
                  <a:pt x="825005" y="518129"/>
                </a:cubicBezTo>
                <a:cubicBezTo>
                  <a:pt x="619754" y="453051"/>
                  <a:pt x="492098" y="475578"/>
                  <a:pt x="286846" y="405492"/>
                </a:cubicBezTo>
                <a:cubicBezTo>
                  <a:pt x="356932" y="407995"/>
                  <a:pt x="336907" y="380462"/>
                  <a:pt x="406993" y="380462"/>
                </a:cubicBezTo>
                <a:cubicBezTo>
                  <a:pt x="437030" y="380462"/>
                  <a:pt x="472073" y="372954"/>
                  <a:pt x="472073" y="342917"/>
                </a:cubicBezTo>
                <a:cubicBezTo>
                  <a:pt x="472073" y="315384"/>
                  <a:pt x="104123" y="170207"/>
                  <a:pt x="156686" y="155188"/>
                </a:cubicBezTo>
                <a:cubicBezTo>
                  <a:pt x="301865" y="115140"/>
                  <a:pt x="667312" y="227777"/>
                  <a:pt x="579705" y="175213"/>
                </a:cubicBezTo>
                <a:cubicBezTo>
                  <a:pt x="447042" y="92613"/>
                  <a:pt x="427018" y="77594"/>
                  <a:pt x="326895" y="67583"/>
                </a:cubicBezTo>
                <a:cubicBezTo>
                  <a:pt x="296858" y="62576"/>
                  <a:pt x="244294" y="35043"/>
                  <a:pt x="181717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5583151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raphic 1">
            <a:extLst>
              <a:ext uri="{FF2B5EF4-FFF2-40B4-BE49-F238E27FC236}">
                <a16:creationId xmlns:a16="http://schemas.microsoft.com/office/drawing/2014/main" id="{0D57E7FA-E8FC-45AC-868F-CDC814493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2599854" y="527562"/>
            <a:ext cx="6992292" cy="5102484"/>
          </a:xfrm>
          <a:custGeom>
            <a:avLst/>
            <a:gdLst/>
            <a:ahLst/>
            <a:cxnLst/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 useBgFill="1">
        <p:nvSpPr>
          <p:cNvPr id="23" name="Rectangle 17">
            <a:extLst>
              <a:ext uri="{FF2B5EF4-FFF2-40B4-BE49-F238E27FC236}">
                <a16:creationId xmlns:a16="http://schemas.microsoft.com/office/drawing/2014/main" id="{06DA9DF9-31F7-4056-B42E-878CC9241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0AF70280-D3A9-4B59-BA37-8CC3815944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777" r="23316"/>
          <a:stretch/>
        </p:blipFill>
        <p:spPr>
          <a:xfrm>
            <a:off x="4450081" y="10"/>
            <a:ext cx="7741920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4FDA71FD-E92F-40BD-A845-A3EA240EC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43467"/>
            <a:ext cx="4620584" cy="510248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400" dirty="0" err="1"/>
              <a:t>Kukaan</a:t>
            </a:r>
            <a:r>
              <a:rPr lang="en-US" sz="3400" dirty="0"/>
              <a:t> </a:t>
            </a:r>
            <a:r>
              <a:rPr lang="en-US" sz="3400" dirty="0" err="1"/>
              <a:t>ei</a:t>
            </a:r>
            <a:r>
              <a:rPr lang="en-US" sz="3400" dirty="0"/>
              <a:t> </a:t>
            </a:r>
            <a:r>
              <a:rPr lang="en-US" sz="3400" dirty="0" err="1"/>
              <a:t>voi</a:t>
            </a:r>
            <a:r>
              <a:rPr lang="en-US" sz="3400" dirty="0"/>
              <a:t> </a:t>
            </a:r>
            <a:r>
              <a:rPr lang="en-US" sz="3400" dirty="0" err="1"/>
              <a:t>muuttaa</a:t>
            </a:r>
            <a:r>
              <a:rPr lang="en-US" sz="3400" dirty="0"/>
              <a:t> </a:t>
            </a:r>
            <a:br>
              <a:rPr lang="en-US" sz="3400" dirty="0"/>
            </a:br>
            <a:r>
              <a:rPr lang="en-US" sz="3400" dirty="0" err="1"/>
              <a:t>menneisyyttään</a:t>
            </a:r>
            <a:r>
              <a:rPr lang="en-US" sz="3400" dirty="0"/>
              <a:t>. </a:t>
            </a:r>
            <a:br>
              <a:rPr lang="en-US" sz="3400" dirty="0"/>
            </a:br>
            <a:br>
              <a:rPr lang="en-US" sz="3400" dirty="0"/>
            </a:br>
            <a:r>
              <a:rPr lang="en-US" sz="3400" dirty="0"/>
              <a:t>Mutta </a:t>
            </a:r>
            <a:r>
              <a:rPr lang="en-US" sz="3400" dirty="0" err="1"/>
              <a:t>jokainen</a:t>
            </a:r>
            <a:r>
              <a:rPr lang="en-US" sz="3400" dirty="0"/>
              <a:t> </a:t>
            </a:r>
            <a:r>
              <a:rPr lang="en-US" sz="3400" dirty="0" err="1"/>
              <a:t>voi</a:t>
            </a:r>
            <a:r>
              <a:rPr lang="en-US" sz="3400" dirty="0"/>
              <a:t> </a:t>
            </a:r>
            <a:r>
              <a:rPr lang="en-US" sz="3400" dirty="0" err="1"/>
              <a:t>itse</a:t>
            </a:r>
            <a:r>
              <a:rPr lang="en-US" sz="3400" dirty="0"/>
              <a:t> </a:t>
            </a:r>
            <a:r>
              <a:rPr lang="en-US" sz="3400" dirty="0" err="1"/>
              <a:t>vaikuttaa</a:t>
            </a:r>
            <a:r>
              <a:rPr lang="en-US" sz="3400" dirty="0"/>
              <a:t> </a:t>
            </a:r>
            <a:br>
              <a:rPr lang="en-US" sz="3400" dirty="0"/>
            </a:br>
            <a:r>
              <a:rPr lang="en-US" sz="3400" dirty="0" err="1"/>
              <a:t>omilla</a:t>
            </a:r>
            <a:r>
              <a:rPr lang="en-US" sz="3400" dirty="0"/>
              <a:t> </a:t>
            </a:r>
            <a:r>
              <a:rPr lang="en-US" sz="3400" dirty="0" err="1"/>
              <a:t>valinnoillaan</a:t>
            </a:r>
            <a:r>
              <a:rPr lang="en-US" sz="3400" dirty="0"/>
              <a:t> </a:t>
            </a:r>
            <a:br>
              <a:rPr lang="en-US" sz="3400" dirty="0"/>
            </a:br>
            <a:r>
              <a:rPr lang="en-US" sz="3400" dirty="0" err="1"/>
              <a:t>huomiseen</a:t>
            </a:r>
            <a:r>
              <a:rPr lang="en-US" sz="3400" dirty="0"/>
              <a:t> </a:t>
            </a:r>
            <a:r>
              <a:rPr lang="en-US" sz="3400" dirty="0" err="1"/>
              <a:t>päiväänsä</a:t>
            </a:r>
            <a:r>
              <a:rPr lang="en-US" sz="34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814024094"/>
      </p:ext>
    </p:extLst>
  </p:cSld>
  <p:clrMapOvr>
    <a:masterClrMapping/>
  </p:clrMapOvr>
</p:sld>
</file>

<file path=ppt/theme/theme1.xml><?xml version="1.0" encoding="utf-8"?>
<a:theme xmlns:a="http://schemas.openxmlformats.org/drawingml/2006/main" name="BrushVTI">
  <a:themeElements>
    <a:clrScheme name="AnalogousFromDarkSeed_2SEEDS">
      <a:dk1>
        <a:srgbClr val="000000"/>
      </a:dk1>
      <a:lt1>
        <a:srgbClr val="FFFFFF"/>
      </a:lt1>
      <a:dk2>
        <a:srgbClr val="383620"/>
      </a:dk2>
      <a:lt2>
        <a:srgbClr val="E2E2E8"/>
      </a:lt2>
      <a:accent1>
        <a:srgbClr val="ABA439"/>
      </a:accent1>
      <a:accent2>
        <a:srgbClr val="C38A4D"/>
      </a:accent2>
      <a:accent3>
        <a:srgbClr val="88AD44"/>
      </a:accent3>
      <a:accent4>
        <a:srgbClr val="60B13B"/>
      </a:accent4>
      <a:accent5>
        <a:srgbClr val="47B452"/>
      </a:accent5>
      <a:accent6>
        <a:srgbClr val="3BB178"/>
      </a:accent6>
      <a:hlink>
        <a:srgbClr val="30905A"/>
      </a:hlink>
      <a:folHlink>
        <a:srgbClr val="7F7F7F"/>
      </a:folHlink>
    </a:clrScheme>
    <a:fontScheme name="Custom 3">
      <a:majorFont>
        <a:latin typeface="Elephant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VTI" id="{7102FA3A-9D7B-4497-8C4B-FB535AAFDE06}" vid="{C6D41F62-6FAB-440A-BEC7-CB7BF190811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137</Words>
  <Application>Microsoft Office PowerPoint</Application>
  <PresentationFormat>Laajakuva</PresentationFormat>
  <Paragraphs>43</Paragraphs>
  <Slides>7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7</vt:i4>
      </vt:variant>
    </vt:vector>
  </HeadingPairs>
  <TitlesOfParts>
    <vt:vector size="11" baseType="lpstr">
      <vt:lpstr>Arial</vt:lpstr>
      <vt:lpstr>Century Gothic</vt:lpstr>
      <vt:lpstr>Elephant</vt:lpstr>
      <vt:lpstr>BrushVTI</vt:lpstr>
      <vt:lpstr>Yksilö- ja ryhmämuotoinen valmennus</vt:lpstr>
      <vt:lpstr>Valmennusta ohjaavat</vt:lpstr>
      <vt:lpstr>Yksilövalmennus</vt:lpstr>
      <vt:lpstr>Ryhmämuotoinen valmennus</vt:lpstr>
      <vt:lpstr>Valmennuksen runko</vt:lpstr>
      <vt:lpstr>Se mitä etsit, sitä sinä löydät!!</vt:lpstr>
      <vt:lpstr>Kukaan ei voi muuttaa  menneisyyttään.   Mutta jokainen voi itse vaikuttaa  omilla valinnoillaan  huomiseen päiväänsä!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Yksilö- ja ryhmämuotoinen valmennus</dc:title>
  <dc:creator>Sirke Yrjösuuri</dc:creator>
  <cp:lastModifiedBy>Sirke Yrjösuuri</cp:lastModifiedBy>
  <cp:revision>1</cp:revision>
  <dcterms:created xsi:type="dcterms:W3CDTF">2020-10-26T14:35:46Z</dcterms:created>
  <dcterms:modified xsi:type="dcterms:W3CDTF">2020-10-26T14:37:35Z</dcterms:modified>
</cp:coreProperties>
</file>