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4"/>
  </p:sldMasterIdLst>
  <p:notesMasterIdLst>
    <p:notesMasterId r:id="rId31"/>
  </p:notesMasterIdLst>
  <p:handoutMasterIdLst>
    <p:handoutMasterId r:id="rId32"/>
  </p:handoutMasterIdLst>
  <p:sldIdLst>
    <p:sldId id="401" r:id="rId5"/>
    <p:sldId id="412" r:id="rId6"/>
    <p:sldId id="413" r:id="rId7"/>
    <p:sldId id="414" r:id="rId8"/>
    <p:sldId id="415" r:id="rId9"/>
    <p:sldId id="434" r:id="rId10"/>
    <p:sldId id="416" r:id="rId11"/>
    <p:sldId id="417" r:id="rId12"/>
    <p:sldId id="433" r:id="rId13"/>
    <p:sldId id="418" r:id="rId14"/>
    <p:sldId id="419" r:id="rId15"/>
    <p:sldId id="420" r:id="rId16"/>
    <p:sldId id="421" r:id="rId17"/>
    <p:sldId id="422" r:id="rId18"/>
    <p:sldId id="423" r:id="rId19"/>
    <p:sldId id="424" r:id="rId20"/>
    <p:sldId id="425" r:id="rId21"/>
    <p:sldId id="426" r:id="rId22"/>
    <p:sldId id="427" r:id="rId23"/>
    <p:sldId id="428" r:id="rId24"/>
    <p:sldId id="429" r:id="rId25"/>
    <p:sldId id="430" r:id="rId26"/>
    <p:sldId id="431" r:id="rId27"/>
    <p:sldId id="432" r:id="rId28"/>
    <p:sldId id="436" r:id="rId29"/>
    <p:sldId id="435" r:id="rId30"/>
  </p:sldIdLst>
  <p:sldSz cx="12192000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72" userDrawn="1">
          <p15:clr>
            <a:srgbClr val="A4A3A4"/>
          </p15:clr>
        </p15:guide>
        <p15:guide id="3" pos="7008" userDrawn="1">
          <p15:clr>
            <a:srgbClr val="A4A3A4"/>
          </p15:clr>
        </p15:guide>
        <p15:guide id="4" orient="horz" pos="1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208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2160"/>
        <p:guide pos="672"/>
        <p:guide pos="7008"/>
        <p:guide orient="horz" pos="1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28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81E2188A-CD17-4E3E-AB0E-7A5017BF1B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823D623-433B-4523-9829-805747DBC3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92B6D95-3993-4D0D-A43B-FD1B3ED80B6C}" type="datetime1">
              <a:rPr lang="fi-FI" smtClean="0"/>
              <a:t>30.3.2022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F2A1CC4-7C05-4403-B82F-FA1957CDFA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B9769E3-387F-4E51-9B72-40457A518A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7460E3B-D3A0-4EBC-BAC3-B01E8FF895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158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88D5E-C172-4739-B321-29B525BC31DE}" type="datetime1">
              <a:rPr lang="fi-FI" smtClean="0"/>
              <a:pPr/>
              <a:t>30.3.2022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D0EDF81-139F-488C-872B-4720FBA6BF98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4647072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1327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uolivapaa piirto: Muoto 8" descr="Tag=AccentColor&#10;Flavor=Light&#10;Target=Fill">
            <a:extLst>
              <a:ext uri="{FF2B5EF4-FFF2-40B4-BE49-F238E27FC236}">
                <a16:creationId xmlns:a16="http://schemas.microsoft.com/office/drawing/2014/main" id="{715158DF-2C56-472E-AC48-47E20552FA19}"/>
              </a:ext>
            </a:extLst>
          </p:cNvPr>
          <p:cNvSpPr/>
          <p:nvPr userDrawn="1"/>
        </p:nvSpPr>
        <p:spPr>
          <a:xfrm>
            <a:off x="-1" y="0"/>
            <a:ext cx="7824084" cy="6858000"/>
          </a:xfrm>
          <a:custGeom>
            <a:avLst/>
            <a:gdLst>
              <a:gd name="connsiteX0" fmla="*/ 0 w 7534656"/>
              <a:gd name="connsiteY0" fmla="*/ 0 h 6858000"/>
              <a:gd name="connsiteX1" fmla="*/ 234679 w 7534656"/>
              <a:gd name="connsiteY1" fmla="*/ 0 h 6858000"/>
              <a:gd name="connsiteX2" fmla="*/ 2022952 w 7534656"/>
              <a:gd name="connsiteY2" fmla="*/ 0 h 6858000"/>
              <a:gd name="connsiteX3" fmla="*/ 2238233 w 7534656"/>
              <a:gd name="connsiteY3" fmla="*/ 0 h 6858000"/>
              <a:gd name="connsiteX4" fmla="*/ 3114003 w 7534656"/>
              <a:gd name="connsiteY4" fmla="*/ 0 h 6858000"/>
              <a:gd name="connsiteX5" fmla="*/ 6526057 w 7534656"/>
              <a:gd name="connsiteY5" fmla="*/ 0 h 6858000"/>
              <a:gd name="connsiteX6" fmla="*/ 6223681 w 7534656"/>
              <a:gd name="connsiteY6" fmla="*/ 110269 h 6858000"/>
              <a:gd name="connsiteX7" fmla="*/ 6267294 w 7534656"/>
              <a:gd name="connsiteY7" fmla="*/ 135168 h 6858000"/>
              <a:gd name="connsiteX8" fmla="*/ 6528964 w 7534656"/>
              <a:gd name="connsiteY8" fmla="*/ 71141 h 6858000"/>
              <a:gd name="connsiteX9" fmla="*/ 6581298 w 7534656"/>
              <a:gd name="connsiteY9" fmla="*/ 88927 h 6858000"/>
              <a:gd name="connsiteX10" fmla="*/ 6555131 w 7534656"/>
              <a:gd name="connsiteY10" fmla="*/ 163625 h 6858000"/>
              <a:gd name="connsiteX11" fmla="*/ 6441741 w 7534656"/>
              <a:gd name="connsiteY11" fmla="*/ 192082 h 6858000"/>
              <a:gd name="connsiteX12" fmla="*/ 6264386 w 7534656"/>
              <a:gd name="connsiteY12" fmla="*/ 373491 h 6858000"/>
              <a:gd name="connsiteX13" fmla="*/ 6531872 w 7534656"/>
              <a:gd name="connsiteY13" fmla="*/ 352148 h 6858000"/>
              <a:gd name="connsiteX14" fmla="*/ 6578391 w 7534656"/>
              <a:gd name="connsiteY14" fmla="*/ 394834 h 6858000"/>
              <a:gd name="connsiteX15" fmla="*/ 6595836 w 7534656"/>
              <a:gd name="connsiteY15" fmla="*/ 451747 h 6858000"/>
              <a:gd name="connsiteX16" fmla="*/ 6674337 w 7534656"/>
              <a:gd name="connsiteY16" fmla="*/ 359262 h 6858000"/>
              <a:gd name="connsiteX17" fmla="*/ 6741209 w 7534656"/>
              <a:gd name="connsiteY17" fmla="*/ 334364 h 6858000"/>
              <a:gd name="connsiteX18" fmla="*/ 6761561 w 7534656"/>
              <a:gd name="connsiteY18" fmla="*/ 416176 h 6858000"/>
              <a:gd name="connsiteX19" fmla="*/ 6700505 w 7534656"/>
              <a:gd name="connsiteY19" fmla="*/ 505101 h 6858000"/>
              <a:gd name="connsiteX20" fmla="*/ 6537687 w 7534656"/>
              <a:gd name="connsiteY20" fmla="*/ 558458 h 6858000"/>
              <a:gd name="connsiteX21" fmla="*/ 6712134 w 7534656"/>
              <a:gd name="connsiteY21" fmla="*/ 558458 h 6858000"/>
              <a:gd name="connsiteX22" fmla="*/ 6912748 w 7534656"/>
              <a:gd name="connsiteY22" fmla="*/ 522887 h 6858000"/>
              <a:gd name="connsiteX23" fmla="*/ 7124992 w 7534656"/>
              <a:gd name="connsiteY23" fmla="*/ 533558 h 6858000"/>
              <a:gd name="connsiteX24" fmla="*/ 7325607 w 7534656"/>
              <a:gd name="connsiteY24" fmla="*/ 462417 h 6858000"/>
              <a:gd name="connsiteX25" fmla="*/ 7529129 w 7534656"/>
              <a:gd name="connsiteY25" fmla="*/ 465975 h 6858000"/>
              <a:gd name="connsiteX26" fmla="*/ 6627818 w 7534656"/>
              <a:gd name="connsiteY26" fmla="*/ 910606 h 6858000"/>
              <a:gd name="connsiteX27" fmla="*/ 6671430 w 7534656"/>
              <a:gd name="connsiteY27" fmla="*/ 921277 h 6858000"/>
              <a:gd name="connsiteX28" fmla="*/ 6729579 w 7534656"/>
              <a:gd name="connsiteY28" fmla="*/ 949734 h 6858000"/>
              <a:gd name="connsiteX29" fmla="*/ 6685967 w 7534656"/>
              <a:gd name="connsiteY29" fmla="*/ 1006647 h 6858000"/>
              <a:gd name="connsiteX30" fmla="*/ 6450463 w 7534656"/>
              <a:gd name="connsiteY30" fmla="*/ 1113358 h 6858000"/>
              <a:gd name="connsiteX31" fmla="*/ 6392314 w 7534656"/>
              <a:gd name="connsiteY31" fmla="*/ 1220069 h 6858000"/>
              <a:gd name="connsiteX32" fmla="*/ 6465001 w 7534656"/>
              <a:gd name="connsiteY32" fmla="*/ 1209399 h 6858000"/>
              <a:gd name="connsiteX33" fmla="*/ 6528964 w 7534656"/>
              <a:gd name="connsiteY33" fmla="*/ 1230741 h 6858000"/>
              <a:gd name="connsiteX34" fmla="*/ 6502798 w 7534656"/>
              <a:gd name="connsiteY34" fmla="*/ 1365909 h 6858000"/>
              <a:gd name="connsiteX35" fmla="*/ 6168440 w 7534656"/>
              <a:gd name="connsiteY35" fmla="*/ 1540204 h 6858000"/>
              <a:gd name="connsiteX36" fmla="*/ 6139366 w 7534656"/>
              <a:gd name="connsiteY36" fmla="*/ 1597117 h 6858000"/>
              <a:gd name="connsiteX37" fmla="*/ 6180070 w 7534656"/>
              <a:gd name="connsiteY37" fmla="*/ 1636245 h 6858000"/>
              <a:gd name="connsiteX38" fmla="*/ 6287645 w 7534656"/>
              <a:gd name="connsiteY38" fmla="*/ 1657587 h 6858000"/>
              <a:gd name="connsiteX39" fmla="*/ 6136458 w 7534656"/>
              <a:gd name="connsiteY39" fmla="*/ 1849668 h 6858000"/>
              <a:gd name="connsiteX40" fmla="*/ 6081216 w 7534656"/>
              <a:gd name="connsiteY40" fmla="*/ 1903025 h 6858000"/>
              <a:gd name="connsiteX41" fmla="*/ 5985270 w 7534656"/>
              <a:gd name="connsiteY41" fmla="*/ 1984836 h 6858000"/>
              <a:gd name="connsiteX42" fmla="*/ 5985270 w 7534656"/>
              <a:gd name="connsiteY42" fmla="*/ 2013292 h 6858000"/>
              <a:gd name="connsiteX43" fmla="*/ 6113198 w 7534656"/>
              <a:gd name="connsiteY43" fmla="*/ 2102219 h 6858000"/>
              <a:gd name="connsiteX44" fmla="*/ 6345795 w 7534656"/>
              <a:gd name="connsiteY44" fmla="*/ 2077320 h 6858000"/>
              <a:gd name="connsiteX45" fmla="*/ 6002715 w 7534656"/>
              <a:gd name="connsiteY45" fmla="*/ 2208931 h 6858000"/>
              <a:gd name="connsiteX46" fmla="*/ 7113363 w 7534656"/>
              <a:gd name="connsiteY46" fmla="*/ 1892353 h 6858000"/>
              <a:gd name="connsiteX47" fmla="*/ 7043584 w 7534656"/>
              <a:gd name="connsiteY47" fmla="*/ 1974165 h 6858000"/>
              <a:gd name="connsiteX48" fmla="*/ 6653985 w 7534656"/>
              <a:gd name="connsiteY48" fmla="*/ 2191146 h 6858000"/>
              <a:gd name="connsiteX49" fmla="*/ 6543502 w 7534656"/>
              <a:gd name="connsiteY49" fmla="*/ 2326314 h 6858000"/>
              <a:gd name="connsiteX50" fmla="*/ 6427203 w 7534656"/>
              <a:gd name="connsiteY50" fmla="*/ 2401012 h 6858000"/>
              <a:gd name="connsiteX51" fmla="*/ 6264386 w 7534656"/>
              <a:gd name="connsiteY51" fmla="*/ 2401012 h 6858000"/>
              <a:gd name="connsiteX52" fmla="*/ 6148088 w 7534656"/>
              <a:gd name="connsiteY52" fmla="*/ 2518395 h 6858000"/>
              <a:gd name="connsiteX53" fmla="*/ 6267294 w 7534656"/>
              <a:gd name="connsiteY53" fmla="*/ 2543294 h 6858000"/>
              <a:gd name="connsiteX54" fmla="*/ 6406851 w 7534656"/>
              <a:gd name="connsiteY54" fmla="*/ 2525509 h 6858000"/>
              <a:gd name="connsiteX55" fmla="*/ 6563854 w 7534656"/>
              <a:gd name="connsiteY55" fmla="*/ 2564636 h 6858000"/>
              <a:gd name="connsiteX56" fmla="*/ 6709227 w 7534656"/>
              <a:gd name="connsiteY56" fmla="*/ 2532623 h 6858000"/>
              <a:gd name="connsiteX57" fmla="*/ 6883674 w 7534656"/>
              <a:gd name="connsiteY57" fmla="*/ 2553965 h 6858000"/>
              <a:gd name="connsiteX58" fmla="*/ 6938916 w 7534656"/>
              <a:gd name="connsiteY58" fmla="*/ 2692689 h 6858000"/>
              <a:gd name="connsiteX59" fmla="*/ 6956360 w 7534656"/>
              <a:gd name="connsiteY59" fmla="*/ 2703362 h 6858000"/>
              <a:gd name="connsiteX60" fmla="*/ 7279088 w 7534656"/>
              <a:gd name="connsiteY60" fmla="*/ 2923898 h 6858000"/>
              <a:gd name="connsiteX61" fmla="*/ 7369219 w 7534656"/>
              <a:gd name="connsiteY61" fmla="*/ 2941684 h 6858000"/>
              <a:gd name="connsiteX62" fmla="*/ 6837155 w 7534656"/>
              <a:gd name="connsiteY62" fmla="*/ 3329402 h 6858000"/>
              <a:gd name="connsiteX63" fmla="*/ 7194772 w 7534656"/>
              <a:gd name="connsiteY63" fmla="*/ 3229805 h 6858000"/>
              <a:gd name="connsiteX64" fmla="*/ 7244198 w 7534656"/>
              <a:gd name="connsiteY64" fmla="*/ 3393429 h 6858000"/>
              <a:gd name="connsiteX65" fmla="*/ 7075566 w 7534656"/>
              <a:gd name="connsiteY65" fmla="*/ 3539269 h 6858000"/>
              <a:gd name="connsiteX66" fmla="*/ 7014509 w 7534656"/>
              <a:gd name="connsiteY66" fmla="*/ 3827390 h 6858000"/>
              <a:gd name="connsiteX67" fmla="*/ 7043584 w 7534656"/>
              <a:gd name="connsiteY67" fmla="*/ 4090612 h 6858000"/>
              <a:gd name="connsiteX68" fmla="*/ 7116270 w 7534656"/>
              <a:gd name="connsiteY68" fmla="*/ 4172424 h 6858000"/>
              <a:gd name="connsiteX69" fmla="*/ 7220938 w 7534656"/>
              <a:gd name="connsiteY69" fmla="*/ 4321821 h 6858000"/>
              <a:gd name="connsiteX70" fmla="*/ 7284903 w 7534656"/>
              <a:gd name="connsiteY70" fmla="*/ 4414305 h 6858000"/>
              <a:gd name="connsiteX71" fmla="*/ 7508777 w 7534656"/>
              <a:gd name="connsiteY71" fmla="*/ 4378734 h 6858000"/>
              <a:gd name="connsiteX72" fmla="*/ 7209309 w 7534656"/>
              <a:gd name="connsiteY72" fmla="*/ 4613499 h 6858000"/>
              <a:gd name="connsiteX73" fmla="*/ 7450627 w 7534656"/>
              <a:gd name="connsiteY73" fmla="*/ 4585042 h 6858000"/>
              <a:gd name="connsiteX74" fmla="*/ 7529129 w 7534656"/>
              <a:gd name="connsiteY74" fmla="*/ 4602828 h 6858000"/>
              <a:gd name="connsiteX75" fmla="*/ 7485517 w 7534656"/>
              <a:gd name="connsiteY75" fmla="*/ 4677526 h 6858000"/>
              <a:gd name="connsiteX76" fmla="*/ 7308162 w 7534656"/>
              <a:gd name="connsiteY76" fmla="*/ 4805580 h 6858000"/>
              <a:gd name="connsiteX77" fmla="*/ 6941823 w 7534656"/>
              <a:gd name="connsiteY77" fmla="*/ 5154171 h 6858000"/>
              <a:gd name="connsiteX78" fmla="*/ 7296533 w 7534656"/>
              <a:gd name="connsiteY78" fmla="*/ 4994104 h 6858000"/>
              <a:gd name="connsiteX79" fmla="*/ 6924378 w 7534656"/>
              <a:gd name="connsiteY79" fmla="*/ 5353367 h 6858000"/>
              <a:gd name="connsiteX80" fmla="*/ 6842970 w 7534656"/>
              <a:gd name="connsiteY80" fmla="*/ 5474306 h 6858000"/>
              <a:gd name="connsiteX81" fmla="*/ 6674337 w 7534656"/>
              <a:gd name="connsiteY81" fmla="*/ 5769542 h 6858000"/>
              <a:gd name="connsiteX82" fmla="*/ 6683059 w 7534656"/>
              <a:gd name="connsiteY82" fmla="*/ 5801555 h 6858000"/>
              <a:gd name="connsiteX83" fmla="*/ 6874952 w 7534656"/>
              <a:gd name="connsiteY83" fmla="*/ 5755314 h 6858000"/>
              <a:gd name="connsiteX84" fmla="*/ 6624910 w 7534656"/>
              <a:gd name="connsiteY84" fmla="*/ 6004307 h 6858000"/>
              <a:gd name="connsiteX85" fmla="*/ 6366147 w 7534656"/>
              <a:gd name="connsiteY85" fmla="*/ 6196388 h 6858000"/>
              <a:gd name="connsiteX86" fmla="*/ 6549317 w 7534656"/>
              <a:gd name="connsiteY86" fmla="*/ 6167932 h 6858000"/>
              <a:gd name="connsiteX87" fmla="*/ 6802265 w 7534656"/>
              <a:gd name="connsiteY87" fmla="*/ 6057663 h 6858000"/>
              <a:gd name="connsiteX88" fmla="*/ 6889489 w 7534656"/>
              <a:gd name="connsiteY88" fmla="*/ 6100347 h 6858000"/>
              <a:gd name="connsiteX89" fmla="*/ 6651077 w 7534656"/>
              <a:gd name="connsiteY89" fmla="*/ 6281757 h 6858000"/>
              <a:gd name="connsiteX90" fmla="*/ 6514427 w 7534656"/>
              <a:gd name="connsiteY90" fmla="*/ 6367127 h 6858000"/>
              <a:gd name="connsiteX91" fmla="*/ 6459185 w 7534656"/>
              <a:gd name="connsiteY91" fmla="*/ 6431153 h 6858000"/>
              <a:gd name="connsiteX92" fmla="*/ 6302183 w 7534656"/>
              <a:gd name="connsiteY92" fmla="*/ 6658805 h 6858000"/>
              <a:gd name="connsiteX93" fmla="*/ 5941659 w 7534656"/>
              <a:gd name="connsiteY93" fmla="*/ 6858000 h 6858000"/>
              <a:gd name="connsiteX94" fmla="*/ 3114003 w 7534656"/>
              <a:gd name="connsiteY94" fmla="*/ 6858000 h 6858000"/>
              <a:gd name="connsiteX95" fmla="*/ 2238233 w 7534656"/>
              <a:gd name="connsiteY95" fmla="*/ 6858000 h 6858000"/>
              <a:gd name="connsiteX96" fmla="*/ 2022952 w 7534656"/>
              <a:gd name="connsiteY96" fmla="*/ 6858000 h 6858000"/>
              <a:gd name="connsiteX97" fmla="*/ 234679 w 7534656"/>
              <a:gd name="connsiteY97" fmla="*/ 6858000 h 6858000"/>
              <a:gd name="connsiteX98" fmla="*/ 0 w 7534656"/>
              <a:gd name="connsiteY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534656" h="685800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i-FI" noProof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2688" y="1673352"/>
            <a:ext cx="5596128" cy="3511296"/>
          </a:xfrm>
        </p:spPr>
        <p:txBody>
          <a:bodyPr rtlCol="0"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0728" y="1674546"/>
            <a:ext cx="3401568" cy="3508908"/>
          </a:xfrm>
        </p:spPr>
        <p:txBody>
          <a:bodyPr rtlCol="0" anchor="ctr"/>
          <a:lstStyle>
            <a:lvl1pPr marL="0" indent="0" algn="l">
              <a:buNone/>
              <a:defRPr sz="28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8801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 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uolivapaa piirto: Muoto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fi-FI" noProof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41520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41520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3.9.20XX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Esityksen otsikko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1" name="Tekstin paikkamerkki 4">
            <a:extLst>
              <a:ext uri="{FF2B5EF4-FFF2-40B4-BE49-F238E27FC236}">
                <a16:creationId xmlns:a16="http://schemas.microsoft.com/office/drawing/2014/main" id="{B4B72819-870F-4CC8-9DEF-58C3AB4CD6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252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12" name="Sisällön paikkamerkki 5">
            <a:extLst>
              <a:ext uri="{FF2B5EF4-FFF2-40B4-BE49-F238E27FC236}">
                <a16:creationId xmlns:a16="http://schemas.microsoft.com/office/drawing/2014/main" id="{D7812E9D-BE2A-41F4-AA15-DC0B8C56AE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43252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761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ekä 2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2E6D765B-CB67-4A95-A679-026ECF057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5136" cy="4191000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79B39A93-8401-44BA-A9B6-459C297B6D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420" y="4304418"/>
            <a:ext cx="5414116" cy="2553582"/>
          </a:xfrm>
          <a:custGeom>
            <a:avLst/>
            <a:gdLst>
              <a:gd name="connsiteX0" fmla="*/ 158526 w 5414116"/>
              <a:gd name="connsiteY0" fmla="*/ 1316979 h 2553582"/>
              <a:gd name="connsiteX1" fmla="*/ 156754 w 5414116"/>
              <a:gd name="connsiteY1" fmla="*/ 1330318 h 2553582"/>
              <a:gd name="connsiteX2" fmla="*/ 150357 w 5414116"/>
              <a:gd name="connsiteY2" fmla="*/ 1343402 h 2553582"/>
              <a:gd name="connsiteX3" fmla="*/ 148224 w 5414116"/>
              <a:gd name="connsiteY3" fmla="*/ 1345403 h 2553582"/>
              <a:gd name="connsiteX4" fmla="*/ 152759 w 5414116"/>
              <a:gd name="connsiteY4" fmla="*/ 1332109 h 2553582"/>
              <a:gd name="connsiteX5" fmla="*/ 183999 w 5414116"/>
              <a:gd name="connsiteY5" fmla="*/ 1247985 h 2553582"/>
              <a:gd name="connsiteX6" fmla="*/ 185425 w 5414116"/>
              <a:gd name="connsiteY6" fmla="*/ 1249095 h 2553582"/>
              <a:gd name="connsiteX7" fmla="*/ 177909 w 5414116"/>
              <a:gd name="connsiteY7" fmla="*/ 1267545 h 2553582"/>
              <a:gd name="connsiteX8" fmla="*/ 163267 w 5414116"/>
              <a:gd name="connsiteY8" fmla="*/ 1304542 h 2553582"/>
              <a:gd name="connsiteX9" fmla="*/ 158526 w 5414116"/>
              <a:gd name="connsiteY9" fmla="*/ 1316979 h 2553582"/>
              <a:gd name="connsiteX10" fmla="*/ 160096 w 5414116"/>
              <a:gd name="connsiteY10" fmla="*/ 1305161 h 2553582"/>
              <a:gd name="connsiteX11" fmla="*/ 183999 w 5414116"/>
              <a:gd name="connsiteY11" fmla="*/ 1247985 h 2553582"/>
              <a:gd name="connsiteX12" fmla="*/ 2747400 w 5414116"/>
              <a:gd name="connsiteY12" fmla="*/ 406 h 2553582"/>
              <a:gd name="connsiteX13" fmla="*/ 3649095 w 5414116"/>
              <a:gd name="connsiteY13" fmla="*/ 133697 h 2553582"/>
              <a:gd name="connsiteX14" fmla="*/ 4698157 w 5414116"/>
              <a:gd name="connsiteY14" fmla="*/ 641897 h 2553582"/>
              <a:gd name="connsiteX15" fmla="*/ 4969229 w 5414116"/>
              <a:gd name="connsiteY15" fmla="*/ 864848 h 2553582"/>
              <a:gd name="connsiteX16" fmla="*/ 5031717 w 5414116"/>
              <a:gd name="connsiteY16" fmla="*/ 1024948 h 2553582"/>
              <a:gd name="connsiteX17" fmla="*/ 5057014 w 5414116"/>
              <a:gd name="connsiteY17" fmla="*/ 1071682 h 2553582"/>
              <a:gd name="connsiteX18" fmla="*/ 5135838 w 5414116"/>
              <a:gd name="connsiteY18" fmla="*/ 1143392 h 2553582"/>
              <a:gd name="connsiteX19" fmla="*/ 5266156 w 5414116"/>
              <a:gd name="connsiteY19" fmla="*/ 1289064 h 2553582"/>
              <a:gd name="connsiteX20" fmla="*/ 5195858 w 5414116"/>
              <a:gd name="connsiteY20" fmla="*/ 1298567 h 2553582"/>
              <a:gd name="connsiteX21" fmla="*/ 5041179 w 5414116"/>
              <a:gd name="connsiteY21" fmla="*/ 1192607 h 2553582"/>
              <a:gd name="connsiteX22" fmla="*/ 4918135 w 5414116"/>
              <a:gd name="connsiteY22" fmla="*/ 1145234 h 2553582"/>
              <a:gd name="connsiteX23" fmla="*/ 5060171 w 5414116"/>
              <a:gd name="connsiteY23" fmla="*/ 1300349 h 2553582"/>
              <a:gd name="connsiteX24" fmla="*/ 5184421 w 5414116"/>
              <a:gd name="connsiteY24" fmla="*/ 1487704 h 2553582"/>
              <a:gd name="connsiteX25" fmla="*/ 5058648 w 5414116"/>
              <a:gd name="connsiteY25" fmla="*/ 1427657 h 2553582"/>
              <a:gd name="connsiteX26" fmla="*/ 5045794 w 5414116"/>
              <a:gd name="connsiteY26" fmla="*/ 1446015 h 2553582"/>
              <a:gd name="connsiteX27" fmla="*/ 5101767 w 5414116"/>
              <a:gd name="connsiteY27" fmla="*/ 1647359 h 2553582"/>
              <a:gd name="connsiteX28" fmla="*/ 5135030 w 5414116"/>
              <a:gd name="connsiteY28" fmla="*/ 1731061 h 2553582"/>
              <a:gd name="connsiteX29" fmla="*/ 5321944 w 5414116"/>
              <a:gd name="connsiteY29" fmla="*/ 2003361 h 2553582"/>
              <a:gd name="connsiteX30" fmla="*/ 5107240 w 5414116"/>
              <a:gd name="connsiteY30" fmla="*/ 1850840 h 2553582"/>
              <a:gd name="connsiteX31" fmla="*/ 5290952 w 5414116"/>
              <a:gd name="connsiteY31" fmla="*/ 2116036 h 2553582"/>
              <a:gd name="connsiteX32" fmla="*/ 5388446 w 5414116"/>
              <a:gd name="connsiteY32" fmla="*/ 2220887 h 2553582"/>
              <a:gd name="connsiteX33" fmla="*/ 5403992 w 5414116"/>
              <a:gd name="connsiteY33" fmla="*/ 2273010 h 2553582"/>
              <a:gd name="connsiteX34" fmla="*/ 5345240 w 5414116"/>
              <a:gd name="connsiteY34" fmla="*/ 2269525 h 2553582"/>
              <a:gd name="connsiteX35" fmla="*/ 5181971 w 5414116"/>
              <a:gd name="connsiteY35" fmla="*/ 2212341 h 2553582"/>
              <a:gd name="connsiteX36" fmla="*/ 5342451 w 5414116"/>
              <a:gd name="connsiteY36" fmla="*/ 2399541 h 2553582"/>
              <a:gd name="connsiteX37" fmla="*/ 5193127 w 5414116"/>
              <a:gd name="connsiteY37" fmla="*/ 2341296 h 2553582"/>
              <a:gd name="connsiteX38" fmla="*/ 5128778 w 5414116"/>
              <a:gd name="connsiteY38" fmla="*/ 2384953 h 2553582"/>
              <a:gd name="connsiteX39" fmla="*/ 5024779 w 5414116"/>
              <a:gd name="connsiteY39" fmla="*/ 2455361 h 2553582"/>
              <a:gd name="connsiteX40" fmla="*/ 4957119 w 5414116"/>
              <a:gd name="connsiteY40" fmla="*/ 2492221 h 2553582"/>
              <a:gd name="connsiteX41" fmla="*/ 4951208 w 5414116"/>
              <a:gd name="connsiteY41" fmla="*/ 2536243 h 2553582"/>
              <a:gd name="connsiteX42" fmla="*/ 4942986 w 5414116"/>
              <a:gd name="connsiteY42" fmla="*/ 2553582 h 2553582"/>
              <a:gd name="connsiteX43" fmla="*/ 0 w 5414116"/>
              <a:gd name="connsiteY43" fmla="*/ 2553582 h 2553582"/>
              <a:gd name="connsiteX44" fmla="*/ 10415 w 5414116"/>
              <a:gd name="connsiteY44" fmla="*/ 2540282 h 2553582"/>
              <a:gd name="connsiteX45" fmla="*/ 50390 w 5414116"/>
              <a:gd name="connsiteY45" fmla="*/ 2514109 h 2553582"/>
              <a:gd name="connsiteX46" fmla="*/ 78593 w 5414116"/>
              <a:gd name="connsiteY46" fmla="*/ 2498362 h 2553582"/>
              <a:gd name="connsiteX47" fmla="*/ 68604 w 5414116"/>
              <a:gd name="connsiteY47" fmla="*/ 2478966 h 2553582"/>
              <a:gd name="connsiteX48" fmla="*/ 51592 w 5414116"/>
              <a:gd name="connsiteY48" fmla="*/ 2367344 h 2553582"/>
              <a:gd name="connsiteX49" fmla="*/ 167239 w 5414116"/>
              <a:gd name="connsiteY49" fmla="*/ 2281968 h 2553582"/>
              <a:gd name="connsiteX50" fmla="*/ 218700 w 5414116"/>
              <a:gd name="connsiteY50" fmla="*/ 2261009 h 2553582"/>
              <a:gd name="connsiteX51" fmla="*/ 144260 w 5414116"/>
              <a:gd name="connsiteY51" fmla="*/ 2232104 h 2553582"/>
              <a:gd name="connsiteX52" fmla="*/ 132450 w 5414116"/>
              <a:gd name="connsiteY52" fmla="*/ 2182200 h 2553582"/>
              <a:gd name="connsiteX53" fmla="*/ 128269 w 5414116"/>
              <a:gd name="connsiteY53" fmla="*/ 2157485 h 2553582"/>
              <a:gd name="connsiteX54" fmla="*/ 102768 w 5414116"/>
              <a:gd name="connsiteY54" fmla="*/ 2004430 h 2553582"/>
              <a:gd name="connsiteX55" fmla="*/ 128485 w 5414116"/>
              <a:gd name="connsiteY55" fmla="*/ 1969383 h 2553582"/>
              <a:gd name="connsiteX56" fmla="*/ 316632 w 5414116"/>
              <a:gd name="connsiteY56" fmla="*/ 1814867 h 2553582"/>
              <a:gd name="connsiteX57" fmla="*/ 204084 w 5414116"/>
              <a:gd name="connsiteY57" fmla="*/ 1732869 h 2553582"/>
              <a:gd name="connsiteX58" fmla="*/ 227085 w 5414116"/>
              <a:gd name="connsiteY58" fmla="*/ 1644378 h 2553582"/>
              <a:gd name="connsiteX59" fmla="*/ 194840 w 5414116"/>
              <a:gd name="connsiteY59" fmla="*/ 1531510 h 2553582"/>
              <a:gd name="connsiteX60" fmla="*/ 153201 w 5414116"/>
              <a:gd name="connsiteY60" fmla="*/ 1357062 h 2553582"/>
              <a:gd name="connsiteX61" fmla="*/ 156754 w 5414116"/>
              <a:gd name="connsiteY61" fmla="*/ 1330318 h 2553582"/>
              <a:gd name="connsiteX62" fmla="*/ 158203 w 5414116"/>
              <a:gd name="connsiteY62" fmla="*/ 1327353 h 2553582"/>
              <a:gd name="connsiteX63" fmla="*/ 183908 w 5414116"/>
              <a:gd name="connsiteY63" fmla="*/ 1271808 h 2553582"/>
              <a:gd name="connsiteX64" fmla="*/ 192178 w 5414116"/>
              <a:gd name="connsiteY64" fmla="*/ 1254359 h 2553582"/>
              <a:gd name="connsiteX65" fmla="*/ 197963 w 5414116"/>
              <a:gd name="connsiteY65" fmla="*/ 1258870 h 2553582"/>
              <a:gd name="connsiteX66" fmla="*/ 207082 w 5414116"/>
              <a:gd name="connsiteY66" fmla="*/ 1270177 h 2553582"/>
              <a:gd name="connsiteX67" fmla="*/ 225258 w 5414116"/>
              <a:gd name="connsiteY67" fmla="*/ 1249926 h 2553582"/>
              <a:gd name="connsiteX68" fmla="*/ 225383 w 5414116"/>
              <a:gd name="connsiteY68" fmla="*/ 1197822 h 2553582"/>
              <a:gd name="connsiteX69" fmla="*/ 198195 w 5414116"/>
              <a:gd name="connsiteY69" fmla="*/ 1241661 h 2553582"/>
              <a:gd name="connsiteX70" fmla="*/ 192178 w 5414116"/>
              <a:gd name="connsiteY70" fmla="*/ 1254359 h 2553582"/>
              <a:gd name="connsiteX71" fmla="*/ 185425 w 5414116"/>
              <a:gd name="connsiteY71" fmla="*/ 1249095 h 2553582"/>
              <a:gd name="connsiteX72" fmla="*/ 194847 w 5414116"/>
              <a:gd name="connsiteY72" fmla="*/ 1225969 h 2553582"/>
              <a:gd name="connsiteX73" fmla="*/ 248781 w 5414116"/>
              <a:gd name="connsiteY73" fmla="*/ 1110761 h 2553582"/>
              <a:gd name="connsiteX74" fmla="*/ 418181 w 5414116"/>
              <a:gd name="connsiteY74" fmla="*/ 974220 h 2553582"/>
              <a:gd name="connsiteX75" fmla="*/ 532987 w 5414116"/>
              <a:gd name="connsiteY75" fmla="*/ 931088 h 2553582"/>
              <a:gd name="connsiteX76" fmla="*/ 846702 w 5414116"/>
              <a:gd name="connsiteY76" fmla="*/ 686183 h 2553582"/>
              <a:gd name="connsiteX77" fmla="*/ 946487 w 5414116"/>
              <a:gd name="connsiteY77" fmla="*/ 606427 h 2553582"/>
              <a:gd name="connsiteX78" fmla="*/ 909859 w 5414116"/>
              <a:gd name="connsiteY78" fmla="*/ 561037 h 2553582"/>
              <a:gd name="connsiteX79" fmla="*/ 1038549 w 5414116"/>
              <a:gd name="connsiteY79" fmla="*/ 483076 h 2553582"/>
              <a:gd name="connsiteX80" fmla="*/ 1187871 w 5414116"/>
              <a:gd name="connsiteY80" fmla="*/ 397948 h 2553582"/>
              <a:gd name="connsiteX81" fmla="*/ 2747400 w 5414116"/>
              <a:gd name="connsiteY81" fmla="*/ 406 h 255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9128" y="365760"/>
            <a:ext cx="4617720" cy="2578608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3127248"/>
            <a:ext cx="4617720" cy="3054096"/>
          </a:xfrm>
        </p:spPr>
        <p:txBody>
          <a:bodyPr rtlCol="0"/>
          <a:lstStyle>
            <a:lvl1pPr marL="0" indent="0">
              <a:buNone/>
              <a:defRPr sz="1800"/>
            </a:lvl1pPr>
            <a:lvl2pPr marL="228600">
              <a:defRPr sz="1800"/>
            </a:lvl2pPr>
            <a:lvl3pPr marL="457200">
              <a:defRPr sz="1800"/>
            </a:lvl3pPr>
            <a:lvl4pPr marL="685800">
              <a:defRPr sz="1800"/>
            </a:lvl4pPr>
            <a:lvl5pPr>
              <a:defRPr sz="18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9128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pPr algn="l" rtl="0"/>
            <a:r>
              <a:rPr lang="fi-FI" noProof="0"/>
              <a:t>Esityksen otsikko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5446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C64F11EE-129E-4848-B727-5C75FAE6D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10842" y="1"/>
            <a:ext cx="6481158" cy="4216186"/>
          </a:xfrm>
          <a:custGeom>
            <a:avLst/>
            <a:gdLst>
              <a:gd name="connsiteX0" fmla="*/ 159680 w 6481158"/>
              <a:gd name="connsiteY0" fmla="*/ 0 h 4216186"/>
              <a:gd name="connsiteX1" fmla="*/ 6481158 w 6481158"/>
              <a:gd name="connsiteY1" fmla="*/ 0 h 4216186"/>
              <a:gd name="connsiteX2" fmla="*/ 6481158 w 6481158"/>
              <a:gd name="connsiteY2" fmla="*/ 4216186 h 4216186"/>
              <a:gd name="connsiteX3" fmla="*/ 629981 w 6481158"/>
              <a:gd name="connsiteY3" fmla="*/ 4216186 h 4216186"/>
              <a:gd name="connsiteX4" fmla="*/ 640174 w 6481158"/>
              <a:gd name="connsiteY4" fmla="*/ 4153970 h 4216186"/>
              <a:gd name="connsiteX5" fmla="*/ 663954 w 6481158"/>
              <a:gd name="connsiteY5" fmla="*/ 4042035 h 4216186"/>
              <a:gd name="connsiteX6" fmla="*/ 674575 w 6481158"/>
              <a:gd name="connsiteY6" fmla="*/ 4017890 h 4216186"/>
              <a:gd name="connsiteX7" fmla="*/ 542646 w 6481158"/>
              <a:gd name="connsiteY7" fmla="*/ 3860429 h 4216186"/>
              <a:gd name="connsiteX8" fmla="*/ 664457 w 6481158"/>
              <a:gd name="connsiteY8" fmla="*/ 3800021 h 4216186"/>
              <a:gd name="connsiteX9" fmla="*/ 662932 w 6481158"/>
              <a:gd name="connsiteY9" fmla="*/ 3771718 h 4216186"/>
              <a:gd name="connsiteX10" fmla="*/ 659568 w 6481158"/>
              <a:gd name="connsiteY10" fmla="*/ 3757935 h 4216186"/>
              <a:gd name="connsiteX11" fmla="*/ 653777 w 6481158"/>
              <a:gd name="connsiteY11" fmla="*/ 3747325 h 4216186"/>
              <a:gd name="connsiteX12" fmla="*/ 610074 w 6481158"/>
              <a:gd name="connsiteY12" fmla="*/ 3705028 h 4216186"/>
              <a:gd name="connsiteX13" fmla="*/ 655821 w 6481158"/>
              <a:gd name="connsiteY13" fmla="*/ 3445525 h 4216186"/>
              <a:gd name="connsiteX14" fmla="*/ 683811 w 6481158"/>
              <a:gd name="connsiteY14" fmla="*/ 3405686 h 4216186"/>
              <a:gd name="connsiteX15" fmla="*/ 687152 w 6481158"/>
              <a:gd name="connsiteY15" fmla="*/ 3393684 h 4216186"/>
              <a:gd name="connsiteX16" fmla="*/ 681564 w 6481158"/>
              <a:gd name="connsiteY16" fmla="*/ 3363918 h 4216186"/>
              <a:gd name="connsiteX17" fmla="*/ 658589 w 6481158"/>
              <a:gd name="connsiteY17" fmla="*/ 3279721 h 4216186"/>
              <a:gd name="connsiteX18" fmla="*/ 655534 w 6481158"/>
              <a:gd name="connsiteY18" fmla="*/ 3274732 h 4216186"/>
              <a:gd name="connsiteX19" fmla="*/ 633009 w 6481158"/>
              <a:gd name="connsiteY19" fmla="*/ 3204655 h 4216186"/>
              <a:gd name="connsiteX20" fmla="*/ 633086 w 6481158"/>
              <a:gd name="connsiteY20" fmla="*/ 3198166 h 4216186"/>
              <a:gd name="connsiteX21" fmla="*/ 627259 w 6481158"/>
              <a:gd name="connsiteY21" fmla="*/ 3181568 h 4216186"/>
              <a:gd name="connsiteX22" fmla="*/ 504281 w 6481158"/>
              <a:gd name="connsiteY22" fmla="*/ 3024678 h 4216186"/>
              <a:gd name="connsiteX23" fmla="*/ 381209 w 6481158"/>
              <a:gd name="connsiteY23" fmla="*/ 2810127 h 4216186"/>
              <a:gd name="connsiteX24" fmla="*/ 360893 w 6481158"/>
              <a:gd name="connsiteY24" fmla="*/ 2596949 h 4216186"/>
              <a:gd name="connsiteX25" fmla="*/ 130872 w 6481158"/>
              <a:gd name="connsiteY25" fmla="*/ 2524080 h 4216186"/>
              <a:gd name="connsiteX26" fmla="*/ 328878 w 6481158"/>
              <a:gd name="connsiteY26" fmla="*/ 2014028 h 4216186"/>
              <a:gd name="connsiteX27" fmla="*/ 347033 w 6481158"/>
              <a:gd name="connsiteY27" fmla="*/ 1914129 h 4216186"/>
              <a:gd name="connsiteX28" fmla="*/ 208894 w 6481158"/>
              <a:gd name="connsiteY28" fmla="*/ 1606217 h 4216186"/>
              <a:gd name="connsiteX29" fmla="*/ 186488 w 6481158"/>
              <a:gd name="connsiteY29" fmla="*/ 1556554 h 4216186"/>
              <a:gd name="connsiteX30" fmla="*/ 135933 w 6481158"/>
              <a:gd name="connsiteY30" fmla="*/ 1459414 h 4216186"/>
              <a:gd name="connsiteX31" fmla="*/ 0 w 6481158"/>
              <a:gd name="connsiteY31" fmla="*/ 1466109 h 4216186"/>
              <a:gd name="connsiteX32" fmla="*/ 67782 w 6481158"/>
              <a:gd name="connsiteY32" fmla="*/ 1372761 h 4216186"/>
              <a:gd name="connsiteX33" fmla="*/ 195632 w 6481158"/>
              <a:gd name="connsiteY33" fmla="*/ 1080052 h 4216186"/>
              <a:gd name="connsiteX34" fmla="*/ 97391 w 6481158"/>
              <a:gd name="connsiteY34" fmla="*/ 854014 h 4216186"/>
              <a:gd name="connsiteX35" fmla="*/ 69223 w 6481158"/>
              <a:gd name="connsiteY35" fmla="*/ 821285 h 4216186"/>
              <a:gd name="connsiteX36" fmla="*/ 103649 w 6481158"/>
              <a:gd name="connsiteY36" fmla="*/ 760897 h 4216186"/>
              <a:gd name="connsiteX37" fmla="*/ 171912 w 6481158"/>
              <a:gd name="connsiteY37" fmla="*/ 560313 h 4216186"/>
              <a:gd name="connsiteX38" fmla="*/ 206354 w 6481158"/>
              <a:gd name="connsiteY38" fmla="*/ 423850 h 4216186"/>
              <a:gd name="connsiteX39" fmla="*/ 250397 w 6481158"/>
              <a:gd name="connsiteY39" fmla="*/ 361124 h 4216186"/>
              <a:gd name="connsiteX40" fmla="*/ 259101 w 6481158"/>
              <a:gd name="connsiteY40" fmla="*/ 314763 h 4216186"/>
              <a:gd name="connsiteX41" fmla="*/ 229198 w 6481158"/>
              <a:gd name="connsiteY41" fmla="*/ 104693 h 4216186"/>
              <a:gd name="connsiteX42" fmla="*/ 214459 w 6481158"/>
              <a:gd name="connsiteY42" fmla="*/ 52392 h 4216186"/>
              <a:gd name="connsiteX43" fmla="*/ 174580 w 6481158"/>
              <a:gd name="connsiteY43" fmla="*/ 23688 h 42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81158" h="4216186">
                <a:moveTo>
                  <a:pt x="159680" y="0"/>
                </a:moveTo>
                <a:lnTo>
                  <a:pt x="6481158" y="0"/>
                </a:lnTo>
                <a:lnTo>
                  <a:pt x="6481158" y="4216186"/>
                </a:lnTo>
                <a:lnTo>
                  <a:pt x="629981" y="4216186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18" name="Kuvan paikkamerkki 17">
            <a:extLst>
              <a:ext uri="{FF2B5EF4-FFF2-40B4-BE49-F238E27FC236}">
                <a16:creationId xmlns:a16="http://schemas.microsoft.com/office/drawing/2014/main" id="{8783A78F-A82E-4063-B70C-6865CD22AF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8134" y="4323899"/>
            <a:ext cx="7113866" cy="2534101"/>
          </a:xfrm>
          <a:custGeom>
            <a:avLst/>
            <a:gdLst>
              <a:gd name="connsiteX0" fmla="*/ 1237395 w 7113866"/>
              <a:gd name="connsiteY0" fmla="*/ 0 h 2534101"/>
              <a:gd name="connsiteX1" fmla="*/ 7113866 w 7113866"/>
              <a:gd name="connsiteY1" fmla="*/ 0 h 2534101"/>
              <a:gd name="connsiteX2" fmla="*/ 7113866 w 7113866"/>
              <a:gd name="connsiteY2" fmla="*/ 2534101 h 2534101"/>
              <a:gd name="connsiteX3" fmla="*/ 0 w 7113866"/>
              <a:gd name="connsiteY3" fmla="*/ 2534101 h 2534101"/>
              <a:gd name="connsiteX4" fmla="*/ 21865 w 7113866"/>
              <a:gd name="connsiteY4" fmla="*/ 2503631 h 2534101"/>
              <a:gd name="connsiteX5" fmla="*/ 295355 w 7113866"/>
              <a:gd name="connsiteY5" fmla="*/ 2078512 h 2534101"/>
              <a:gd name="connsiteX6" fmla="*/ 476493 w 7113866"/>
              <a:gd name="connsiteY6" fmla="*/ 1754977 h 2534101"/>
              <a:gd name="connsiteX7" fmla="*/ 629661 w 7113866"/>
              <a:gd name="connsiteY7" fmla="*/ 1466193 h 2534101"/>
              <a:gd name="connsiteX8" fmla="*/ 542838 w 7113866"/>
              <a:gd name="connsiteY8" fmla="*/ 1401940 h 2534101"/>
              <a:gd name="connsiteX9" fmla="*/ 649253 w 7113866"/>
              <a:gd name="connsiteY9" fmla="*/ 1136180 h 2534101"/>
              <a:gd name="connsiteX10" fmla="*/ 987552 w 7113866"/>
              <a:gd name="connsiteY10" fmla="*/ 313308 h 2534101"/>
              <a:gd name="connsiteX11" fmla="*/ 1141095 w 7113866"/>
              <a:gd name="connsiteY11" fmla="*/ 112922 h 2534101"/>
              <a:gd name="connsiteX12" fmla="*/ 1217454 w 7113866"/>
              <a:gd name="connsiteY12" fmla="*/ 43683 h 253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3866" h="2534101">
                <a:moveTo>
                  <a:pt x="1237395" y="0"/>
                </a:moveTo>
                <a:lnTo>
                  <a:pt x="7113866" y="0"/>
                </a:lnTo>
                <a:lnTo>
                  <a:pt x="7113866" y="2534101"/>
                </a:lnTo>
                <a:lnTo>
                  <a:pt x="0" y="2534101"/>
                </a:lnTo>
                <a:lnTo>
                  <a:pt x="21865" y="2503631"/>
                </a:lnTo>
                <a:cubicBezTo>
                  <a:pt x="198423" y="2253521"/>
                  <a:pt x="293790" y="2086461"/>
                  <a:pt x="295355" y="2078512"/>
                </a:cubicBezTo>
                <a:cubicBezTo>
                  <a:pt x="324069" y="1929470"/>
                  <a:pt x="404357" y="1848602"/>
                  <a:pt x="476493" y="1754977"/>
                </a:cubicBezTo>
                <a:cubicBezTo>
                  <a:pt x="539303" y="1672931"/>
                  <a:pt x="606319" y="1585980"/>
                  <a:pt x="629661" y="1466193"/>
                </a:cubicBezTo>
                <a:cubicBezTo>
                  <a:pt x="660485" y="1307325"/>
                  <a:pt x="563419" y="1455147"/>
                  <a:pt x="542838" y="1401940"/>
                </a:cubicBezTo>
                <a:cubicBezTo>
                  <a:pt x="578840" y="1314777"/>
                  <a:pt x="636192" y="1228627"/>
                  <a:pt x="649253" y="1136180"/>
                </a:cubicBezTo>
                <a:cubicBezTo>
                  <a:pt x="695845" y="801928"/>
                  <a:pt x="810579" y="538800"/>
                  <a:pt x="987552" y="313308"/>
                </a:cubicBezTo>
                <a:cubicBezTo>
                  <a:pt x="1038302" y="248170"/>
                  <a:pt x="1069945" y="145770"/>
                  <a:pt x="1141095" y="112922"/>
                </a:cubicBezTo>
                <a:cubicBezTo>
                  <a:pt x="1175679" y="97203"/>
                  <a:pt x="1199890" y="73126"/>
                  <a:pt x="1217454" y="4368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BF79A6B6-B6BD-4F17-8EDF-3CBD83B5A3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4"/>
            <a:ext cx="4443984" cy="2139696"/>
          </a:xfrm>
        </p:spPr>
        <p:txBody>
          <a:bodyPr rtlCol="0" anchor="b"/>
          <a:lstStyle>
            <a:lvl1pPr>
              <a:defRPr sz="40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E97A506-D3A6-4ED8-8315-3855750468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898648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8" name="Tekstin paikkamerkki 6">
            <a:extLst>
              <a:ext uri="{FF2B5EF4-FFF2-40B4-BE49-F238E27FC236}">
                <a16:creationId xmlns:a16="http://schemas.microsoft.com/office/drawing/2014/main" id="{D85D9E25-B25F-4DB6-B381-E134A525C7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3639312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9" name="Tekstin paikkamerkki 6">
            <a:extLst>
              <a:ext uri="{FF2B5EF4-FFF2-40B4-BE49-F238E27FC236}">
                <a16:creationId xmlns:a16="http://schemas.microsoft.com/office/drawing/2014/main" id="{6CE2F152-3B4C-4389-9A9C-82E3C8649A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4389120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58976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fiikka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i-FI" noProof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078991"/>
            <a:ext cx="5266944" cy="3136392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 rtlCol="0"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3.9.20XX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Esityksen otsikko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86253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3.9.20XX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Esityksen otsikko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292733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uolivapaa piirto: Muoto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i-FI" noProof="0">
              <a:solidFill>
                <a:schemeClr val="tx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640080"/>
            <a:ext cx="3886200" cy="2953512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rtlCol="0" anchor="ctr"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3.9.20XX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fi-FI" noProof="0"/>
              <a:t>Esityksen otsikko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907610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fiikka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i-FI" noProof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9032" y="2523744"/>
            <a:ext cx="3831336" cy="1453896"/>
          </a:xfrm>
        </p:spPr>
        <p:txBody>
          <a:bodyPr rtlCol="0"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3.9.20XX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Esityksen otsikko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40669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ekä 4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Kuvan paikkamerkki 23">
            <a:extLst>
              <a:ext uri="{FF2B5EF4-FFF2-40B4-BE49-F238E27FC236}">
                <a16:creationId xmlns:a16="http://schemas.microsoft.com/office/drawing/2014/main" id="{937CBE76-8748-4DE8-9D86-5B90AA0381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6728" y="3802958"/>
            <a:ext cx="4228282" cy="3055043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23" name="Kuvan paikkamerkki 22">
            <a:extLst>
              <a:ext uri="{FF2B5EF4-FFF2-40B4-BE49-F238E27FC236}">
                <a16:creationId xmlns:a16="http://schemas.microsoft.com/office/drawing/2014/main" id="{EC743229-7365-4C8C-94FD-35B3ABABBB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26375" y="0"/>
            <a:ext cx="4228635" cy="3694372"/>
          </a:xfrm>
          <a:custGeom>
            <a:avLst/>
            <a:gdLst>
              <a:gd name="connsiteX0" fmla="*/ 1225911 w 4228635"/>
              <a:gd name="connsiteY0" fmla="*/ 0 h 3694372"/>
              <a:gd name="connsiteX1" fmla="*/ 4228635 w 4228635"/>
              <a:gd name="connsiteY1" fmla="*/ 0 h 3694372"/>
              <a:gd name="connsiteX2" fmla="*/ 4228635 w 4228635"/>
              <a:gd name="connsiteY2" fmla="*/ 3694372 h 3694372"/>
              <a:gd name="connsiteX3" fmla="*/ 649353 w 4228635"/>
              <a:gd name="connsiteY3" fmla="*/ 3694372 h 3694372"/>
              <a:gd name="connsiteX4" fmla="*/ 648934 w 4228635"/>
              <a:gd name="connsiteY4" fmla="*/ 3686621 h 3694372"/>
              <a:gd name="connsiteX5" fmla="*/ 554325 w 4228635"/>
              <a:gd name="connsiteY5" fmla="*/ 3554015 h 3694372"/>
              <a:gd name="connsiteX6" fmla="*/ 348230 w 4228635"/>
              <a:gd name="connsiteY6" fmla="*/ 3407569 h 3694372"/>
              <a:gd name="connsiteX7" fmla="*/ 408637 w 4228635"/>
              <a:gd name="connsiteY7" fmla="*/ 3243263 h 3694372"/>
              <a:gd name="connsiteX8" fmla="*/ 845701 w 4228635"/>
              <a:gd name="connsiteY8" fmla="*/ 3343275 h 3694372"/>
              <a:gd name="connsiteX9" fmla="*/ 195435 w 4228635"/>
              <a:gd name="connsiteY9" fmla="*/ 2953940 h 3694372"/>
              <a:gd name="connsiteX10" fmla="*/ 305589 w 4228635"/>
              <a:gd name="connsiteY10" fmla="*/ 2936081 h 3694372"/>
              <a:gd name="connsiteX11" fmla="*/ 700013 w 4228635"/>
              <a:gd name="connsiteY11" fmla="*/ 2714625 h 3694372"/>
              <a:gd name="connsiteX12" fmla="*/ 721333 w 4228635"/>
              <a:gd name="connsiteY12" fmla="*/ 2703909 h 3694372"/>
              <a:gd name="connsiteX13" fmla="*/ 788847 w 4228635"/>
              <a:gd name="connsiteY13" fmla="*/ 2564606 h 3694372"/>
              <a:gd name="connsiteX14" fmla="*/ 1002049 w 4228635"/>
              <a:gd name="connsiteY14" fmla="*/ 2543175 h 3694372"/>
              <a:gd name="connsiteX15" fmla="*/ 1179718 w 4228635"/>
              <a:gd name="connsiteY15" fmla="*/ 2575322 h 3694372"/>
              <a:gd name="connsiteX16" fmla="*/ 1371600 w 4228635"/>
              <a:gd name="connsiteY16" fmla="*/ 2536031 h 3694372"/>
              <a:gd name="connsiteX17" fmla="*/ 1542161 w 4228635"/>
              <a:gd name="connsiteY17" fmla="*/ 2553891 h 3694372"/>
              <a:gd name="connsiteX18" fmla="*/ 1687849 w 4228635"/>
              <a:gd name="connsiteY18" fmla="*/ 2528888 h 3694372"/>
              <a:gd name="connsiteX19" fmla="*/ 1545714 w 4228635"/>
              <a:gd name="connsiteY19" fmla="*/ 2411015 h 3694372"/>
              <a:gd name="connsiteX20" fmla="*/ 1346726 w 4228635"/>
              <a:gd name="connsiteY20" fmla="*/ 2411015 h 3694372"/>
              <a:gd name="connsiteX21" fmla="*/ 1204591 w 4228635"/>
              <a:gd name="connsiteY21" fmla="*/ 2336007 h 3694372"/>
              <a:gd name="connsiteX22" fmla="*/ 1069563 w 4228635"/>
              <a:gd name="connsiteY22" fmla="*/ 2200275 h 3694372"/>
              <a:gd name="connsiteX23" fmla="*/ 593412 w 4228635"/>
              <a:gd name="connsiteY23" fmla="*/ 1982390 h 3694372"/>
              <a:gd name="connsiteX24" fmla="*/ 508131 w 4228635"/>
              <a:gd name="connsiteY24" fmla="*/ 1900238 h 3694372"/>
              <a:gd name="connsiteX25" fmla="*/ 1865518 w 4228635"/>
              <a:gd name="connsiteY25" fmla="*/ 2218135 h 3694372"/>
              <a:gd name="connsiteX26" fmla="*/ 1446220 w 4228635"/>
              <a:gd name="connsiteY26" fmla="*/ 2085975 h 3694372"/>
              <a:gd name="connsiteX27" fmla="*/ 1730490 w 4228635"/>
              <a:gd name="connsiteY27" fmla="*/ 2110978 h 3694372"/>
              <a:gd name="connsiteX28" fmla="*/ 1886838 w 4228635"/>
              <a:gd name="connsiteY28" fmla="*/ 2021681 h 3694372"/>
              <a:gd name="connsiteX29" fmla="*/ 1886838 w 4228635"/>
              <a:gd name="connsiteY29" fmla="*/ 1993106 h 3694372"/>
              <a:gd name="connsiteX30" fmla="*/ 1769577 w 4228635"/>
              <a:gd name="connsiteY30" fmla="*/ 1910953 h 3694372"/>
              <a:gd name="connsiteX31" fmla="*/ 1702063 w 4228635"/>
              <a:gd name="connsiteY31" fmla="*/ 1857375 h 3694372"/>
              <a:gd name="connsiteX32" fmla="*/ 1517288 w 4228635"/>
              <a:gd name="connsiteY32" fmla="*/ 1664493 h 3694372"/>
              <a:gd name="connsiteX33" fmla="*/ 1648762 w 4228635"/>
              <a:gd name="connsiteY33" fmla="*/ 1643062 h 3694372"/>
              <a:gd name="connsiteX34" fmla="*/ 1698509 w 4228635"/>
              <a:gd name="connsiteY34" fmla="*/ 1603772 h 3694372"/>
              <a:gd name="connsiteX35" fmla="*/ 1662976 w 4228635"/>
              <a:gd name="connsiteY35" fmla="*/ 1546622 h 3694372"/>
              <a:gd name="connsiteX36" fmla="*/ 1254338 w 4228635"/>
              <a:gd name="connsiteY36" fmla="*/ 1371600 h 3694372"/>
              <a:gd name="connsiteX37" fmla="*/ 1222358 w 4228635"/>
              <a:gd name="connsiteY37" fmla="*/ 1235869 h 3694372"/>
              <a:gd name="connsiteX38" fmla="*/ 1300532 w 4228635"/>
              <a:gd name="connsiteY38" fmla="*/ 1214437 h 3694372"/>
              <a:gd name="connsiteX39" fmla="*/ 1389366 w 4228635"/>
              <a:gd name="connsiteY39" fmla="*/ 1225153 h 3694372"/>
              <a:gd name="connsiteX40" fmla="*/ 1318299 w 4228635"/>
              <a:gd name="connsiteY40" fmla="*/ 1117997 h 3694372"/>
              <a:gd name="connsiteX41" fmla="*/ 1030476 w 4228635"/>
              <a:gd name="connsiteY41" fmla="*/ 1010841 h 3694372"/>
              <a:gd name="connsiteX42" fmla="*/ 977176 w 4228635"/>
              <a:gd name="connsiteY42" fmla="*/ 953690 h 3694372"/>
              <a:gd name="connsiteX43" fmla="*/ 1048243 w 4228635"/>
              <a:gd name="connsiteY43" fmla="*/ 925115 h 3694372"/>
              <a:gd name="connsiteX44" fmla="*/ 1101544 w 4228635"/>
              <a:gd name="connsiteY44" fmla="*/ 914400 h 3694372"/>
              <a:gd name="connsiteX45" fmla="*/ 0 w 4228635"/>
              <a:gd name="connsiteY45" fmla="*/ 467915 h 3694372"/>
              <a:gd name="connsiteX46" fmla="*/ 248735 w 4228635"/>
              <a:gd name="connsiteY46" fmla="*/ 464344 h 3694372"/>
              <a:gd name="connsiteX47" fmla="*/ 493918 w 4228635"/>
              <a:gd name="connsiteY47" fmla="*/ 535781 h 3694372"/>
              <a:gd name="connsiteX48" fmla="*/ 753314 w 4228635"/>
              <a:gd name="connsiteY48" fmla="*/ 525066 h 3694372"/>
              <a:gd name="connsiteX49" fmla="*/ 998496 w 4228635"/>
              <a:gd name="connsiteY49" fmla="*/ 560785 h 3694372"/>
              <a:gd name="connsiteX50" fmla="*/ 1211698 w 4228635"/>
              <a:gd name="connsiteY50" fmla="*/ 560785 h 3694372"/>
              <a:gd name="connsiteX51" fmla="*/ 1012709 w 4228635"/>
              <a:gd name="connsiteY51" fmla="*/ 507206 h 3694372"/>
              <a:gd name="connsiteX52" fmla="*/ 938089 w 4228635"/>
              <a:gd name="connsiteY52" fmla="*/ 417909 h 3694372"/>
              <a:gd name="connsiteX53" fmla="*/ 962962 w 4228635"/>
              <a:gd name="connsiteY53" fmla="*/ 335757 h 3694372"/>
              <a:gd name="connsiteX54" fmla="*/ 1044690 w 4228635"/>
              <a:gd name="connsiteY54" fmla="*/ 360759 h 3694372"/>
              <a:gd name="connsiteX55" fmla="*/ 1140631 w 4228635"/>
              <a:gd name="connsiteY55" fmla="*/ 453629 h 3694372"/>
              <a:gd name="connsiteX56" fmla="*/ 1161951 w 4228635"/>
              <a:gd name="connsiteY56" fmla="*/ 396478 h 3694372"/>
              <a:gd name="connsiteX57" fmla="*/ 1218805 w 4228635"/>
              <a:gd name="connsiteY57" fmla="*/ 353615 h 3694372"/>
              <a:gd name="connsiteX58" fmla="*/ 1545714 w 4228635"/>
              <a:gd name="connsiteY58" fmla="*/ 375047 h 3694372"/>
              <a:gd name="connsiteX59" fmla="*/ 1328959 w 4228635"/>
              <a:gd name="connsiteY59" fmla="*/ 192881 h 3694372"/>
              <a:gd name="connsiteX60" fmla="*/ 1190378 w 4228635"/>
              <a:gd name="connsiteY60" fmla="*/ 164306 h 3694372"/>
              <a:gd name="connsiteX61" fmla="*/ 1158398 w 4228635"/>
              <a:gd name="connsiteY61" fmla="*/ 89297 h 3694372"/>
              <a:gd name="connsiteX62" fmla="*/ 1222358 w 4228635"/>
              <a:gd name="connsiteY62" fmla="*/ 71437 h 3694372"/>
              <a:gd name="connsiteX63" fmla="*/ 1542161 w 4228635"/>
              <a:gd name="connsiteY63" fmla="*/ 135731 h 3694372"/>
              <a:gd name="connsiteX64" fmla="*/ 1595462 w 4228635"/>
              <a:gd name="connsiteY64" fmla="*/ 110728 h 3694372"/>
              <a:gd name="connsiteX65" fmla="*/ 1225911 w 4228635"/>
              <a:gd name="connsiteY65" fmla="*/ 0 h 36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3200400" cy="2103436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3186"/>
            <a:ext cx="3816096" cy="3529014"/>
          </a:xfrm>
        </p:spPr>
        <p:txBody>
          <a:bodyPr rtlCol="0"/>
          <a:lstStyle>
            <a:lvl1pPr marL="0" indent="0">
              <a:buNone/>
              <a:defRPr sz="20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pPr algn="l" rtl="0"/>
            <a:r>
              <a:rPr lang="fi-FI" noProof="0"/>
              <a:t>Esityksen otsikko</a:t>
            </a:r>
          </a:p>
        </p:txBody>
      </p:sp>
      <p:sp>
        <p:nvSpPr>
          <p:cNvPr id="19" name="Kuvan paikkamerkki 18">
            <a:extLst>
              <a:ext uri="{FF2B5EF4-FFF2-40B4-BE49-F238E27FC236}">
                <a16:creationId xmlns:a16="http://schemas.microsoft.com/office/drawing/2014/main" id="{EA8AF96E-CB82-45CC-9B91-E499704784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82087" y="0"/>
            <a:ext cx="3109415" cy="3694372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20" name="Kuvan paikkamerkki 18">
            <a:extLst>
              <a:ext uri="{FF2B5EF4-FFF2-40B4-BE49-F238E27FC236}">
                <a16:creationId xmlns:a16="http://schemas.microsoft.com/office/drawing/2014/main" id="{6EEC573A-93BD-45DD-B03E-E2F5E00942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81588" y="3802957"/>
            <a:ext cx="3109415" cy="3055044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79664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irtym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uolivapaa piirto: Muoto 8" descr="Tag=AccentColor&#10;Flavor=Light&#10;Target=Fill">
            <a:extLst>
              <a:ext uri="{FF2B5EF4-FFF2-40B4-BE49-F238E27FC236}">
                <a16:creationId xmlns:a16="http://schemas.microsoft.com/office/drawing/2014/main" id="{1531EA5B-7FC1-4088-B6D5-4395F4C1F3C8}"/>
              </a:ext>
            </a:extLst>
          </p:cNvPr>
          <p:cNvSpPr/>
          <p:nvPr userDrawn="1"/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i-FI" noProof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8928" y="2242457"/>
            <a:ext cx="3731849" cy="2373086"/>
          </a:xfrm>
        </p:spPr>
        <p:txBody>
          <a:bodyPr rtlCol="0"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Tehtävänimike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3.9.20XX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Esityksen otsikko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5" name="Sisällön paikkamerkki 13">
            <a:extLst>
              <a:ext uri="{FF2B5EF4-FFF2-40B4-BE49-F238E27FC236}">
                <a16:creationId xmlns:a16="http://schemas.microsoft.com/office/drawing/2014/main" id="{CCD14F82-32BC-4E61-83EA-CB71ED780A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35763" y="712788"/>
            <a:ext cx="4618037" cy="5432425"/>
          </a:xfrm>
        </p:spPr>
        <p:txBody>
          <a:bodyPr rtlCol="0" anchor="ctr"/>
          <a:lstStyle>
            <a:lvl1pPr marL="0" indent="0">
              <a:buNone/>
              <a:defRPr sz="1800"/>
            </a:lvl1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5546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D52F74EF-6A19-4BD7-8279-F105381AC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153" y="0"/>
            <a:ext cx="6105136" cy="6240787"/>
          </a:xfrm>
          <a:custGeom>
            <a:avLst/>
            <a:gdLst>
              <a:gd name="connsiteX0" fmla="*/ 0 w 6105136"/>
              <a:gd name="connsiteY0" fmla="*/ 0 h 6240787"/>
              <a:gd name="connsiteX1" fmla="*/ 4523152 w 6105136"/>
              <a:gd name="connsiteY1" fmla="*/ 0 h 6240787"/>
              <a:gd name="connsiteX2" fmla="*/ 4608623 w 6105136"/>
              <a:gd name="connsiteY2" fmla="*/ 39946 h 6240787"/>
              <a:gd name="connsiteX3" fmla="*/ 4823827 w 6105136"/>
              <a:gd name="connsiteY3" fmla="*/ 132755 h 6240787"/>
              <a:gd name="connsiteX4" fmla="*/ 4905422 w 6105136"/>
              <a:gd name="connsiteY4" fmla="*/ 207003 h 6240787"/>
              <a:gd name="connsiteX5" fmla="*/ 5580181 w 6105136"/>
              <a:gd name="connsiteY5" fmla="*/ 692427 h 6240787"/>
              <a:gd name="connsiteX6" fmla="*/ 5451100 w 6105136"/>
              <a:gd name="connsiteY6" fmla="*/ 795341 h 6240787"/>
              <a:gd name="connsiteX7" fmla="*/ 5690699 w 6105136"/>
              <a:gd name="connsiteY7" fmla="*/ 918459 h 6240787"/>
              <a:gd name="connsiteX8" fmla="*/ 5744662 w 6105136"/>
              <a:gd name="connsiteY8" fmla="*/ 970151 h 6240787"/>
              <a:gd name="connsiteX9" fmla="*/ 5698902 w 6105136"/>
              <a:gd name="connsiteY9" fmla="*/ 1032179 h 6240787"/>
              <a:gd name="connsiteX10" fmla="*/ 5599609 w 6105136"/>
              <a:gd name="connsiteY10" fmla="*/ 1075412 h 6240787"/>
              <a:gd name="connsiteX11" fmla="*/ 5467939 w 6105136"/>
              <a:gd name="connsiteY11" fmla="*/ 1184902 h 6240787"/>
              <a:gd name="connsiteX12" fmla="*/ 5473118 w 6105136"/>
              <a:gd name="connsiteY12" fmla="*/ 1270428 h 6240787"/>
              <a:gd name="connsiteX13" fmla="*/ 5551259 w 6105136"/>
              <a:gd name="connsiteY13" fmla="*/ 1425502 h 6240787"/>
              <a:gd name="connsiteX14" fmla="*/ 5433832 w 6105136"/>
              <a:gd name="connsiteY14" fmla="*/ 1587625 h 6240787"/>
              <a:gd name="connsiteX15" fmla="*/ 5373392 w 6105136"/>
              <a:gd name="connsiteY15" fmla="*/ 1635554 h 6240787"/>
              <a:gd name="connsiteX16" fmla="*/ 5489956 w 6105136"/>
              <a:gd name="connsiteY16" fmla="*/ 1652001 h 6240787"/>
              <a:gd name="connsiteX17" fmla="*/ 5530536 w 6105136"/>
              <a:gd name="connsiteY17" fmla="*/ 1719670 h 6240787"/>
              <a:gd name="connsiteX18" fmla="*/ 5548668 w 6105136"/>
              <a:gd name="connsiteY18" fmla="*/ 1753506 h 6240787"/>
              <a:gd name="connsiteX19" fmla="*/ 5658753 w 6105136"/>
              <a:gd name="connsiteY19" fmla="*/ 1965440 h 6240787"/>
              <a:gd name="connsiteX20" fmla="*/ 5640189 w 6105136"/>
              <a:gd name="connsiteY20" fmla="*/ 2024647 h 6240787"/>
              <a:gd name="connsiteX21" fmla="*/ 5456712 w 6105136"/>
              <a:gd name="connsiteY21" fmla="*/ 2310829 h 6240787"/>
              <a:gd name="connsiteX22" fmla="*/ 5651844 w 6105136"/>
              <a:gd name="connsiteY22" fmla="*/ 2390715 h 6240787"/>
              <a:gd name="connsiteX23" fmla="*/ 5663501 w 6105136"/>
              <a:gd name="connsiteY23" fmla="*/ 2526050 h 6240787"/>
              <a:gd name="connsiteX24" fmla="*/ 5762794 w 6105136"/>
              <a:gd name="connsiteY24" fmla="*/ 2677365 h 6240787"/>
              <a:gd name="connsiteX25" fmla="*/ 5981237 w 6105136"/>
              <a:gd name="connsiteY25" fmla="*/ 2890238 h 6240787"/>
              <a:gd name="connsiteX26" fmla="*/ 6105136 w 6105136"/>
              <a:gd name="connsiteY26" fmla="*/ 3033093 h 6240787"/>
              <a:gd name="connsiteX27" fmla="*/ 5891443 w 6105136"/>
              <a:gd name="connsiteY27" fmla="*/ 3071156 h 6240787"/>
              <a:gd name="connsiteX28" fmla="*/ 5858202 w 6105136"/>
              <a:gd name="connsiteY28" fmla="*/ 3093243 h 6240787"/>
              <a:gd name="connsiteX29" fmla="*/ 5883673 w 6105136"/>
              <a:gd name="connsiteY29" fmla="*/ 3168428 h 6240787"/>
              <a:gd name="connsiteX30" fmla="*/ 5917778 w 6105136"/>
              <a:gd name="connsiteY30" fmla="*/ 3243149 h 6240787"/>
              <a:gd name="connsiteX31" fmla="*/ 5894034 w 6105136"/>
              <a:gd name="connsiteY31" fmla="*/ 3301887 h 6240787"/>
              <a:gd name="connsiteX32" fmla="*/ 5727393 w 6105136"/>
              <a:gd name="connsiteY32" fmla="*/ 3556115 h 6240787"/>
              <a:gd name="connsiteX33" fmla="*/ 5590543 w 6105136"/>
              <a:gd name="connsiteY33" fmla="*/ 3657145 h 6240787"/>
              <a:gd name="connsiteX34" fmla="*/ 5278850 w 6105136"/>
              <a:gd name="connsiteY34" fmla="*/ 4116255 h 6240787"/>
              <a:gd name="connsiteX35" fmla="*/ 5180851 w 6105136"/>
              <a:gd name="connsiteY35" fmla="*/ 4265220 h 6240787"/>
              <a:gd name="connsiteX36" fmla="*/ 5253380 w 6105136"/>
              <a:gd name="connsiteY36" fmla="*/ 4317849 h 6240787"/>
              <a:gd name="connsiteX37" fmla="*/ 5114368 w 6105136"/>
              <a:gd name="connsiteY37" fmla="*/ 4473866 h 6240787"/>
              <a:gd name="connsiteX38" fmla="*/ 4950749 w 6105136"/>
              <a:gd name="connsiteY38" fmla="*/ 4647262 h 6240787"/>
              <a:gd name="connsiteX39" fmla="*/ 4908013 w 6105136"/>
              <a:gd name="connsiteY39" fmla="*/ 4693317 h 6240787"/>
              <a:gd name="connsiteX40" fmla="*/ 1535079 w 6105136"/>
              <a:gd name="connsiteY40" fmla="*/ 6239347 h 6240787"/>
              <a:gd name="connsiteX41" fmla="*/ 645760 w 6105136"/>
              <a:gd name="connsiteY41" fmla="*/ 6011438 h 6240787"/>
              <a:gd name="connsiteX42" fmla="*/ 293915 w 6105136"/>
              <a:gd name="connsiteY42" fmla="*/ 5834280 h 6240787"/>
              <a:gd name="connsiteX43" fmla="*/ 68403 w 6105136"/>
              <a:gd name="connsiteY43" fmla="*/ 5686489 h 6240787"/>
              <a:gd name="connsiteX44" fmla="*/ 0 w 6105136"/>
              <a:gd name="connsiteY44" fmla="*/ 5638313 h 6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409EFF82-B4B6-4B60-B389-A87BD677DE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5502" y="211465"/>
            <a:ext cx="4941484" cy="3877363"/>
          </a:xfrm>
          <a:custGeom>
            <a:avLst/>
            <a:gdLst>
              <a:gd name="connsiteX0" fmla="*/ 4156023 w 4941484"/>
              <a:gd name="connsiteY0" fmla="*/ 17 h 3877363"/>
              <a:gd name="connsiteX1" fmla="*/ 4187225 w 4941484"/>
              <a:gd name="connsiteY1" fmla="*/ 16745 h 3877363"/>
              <a:gd name="connsiteX2" fmla="*/ 4013424 w 4941484"/>
              <a:gd name="connsiteY2" fmla="*/ 79463 h 3877363"/>
              <a:gd name="connsiteX3" fmla="*/ 4285215 w 4941484"/>
              <a:gd name="connsiteY3" fmla="*/ 46454 h 3877363"/>
              <a:gd name="connsiteX4" fmla="*/ 4289855 w 4941484"/>
              <a:gd name="connsiteY4" fmla="*/ 67782 h 3877363"/>
              <a:gd name="connsiteX5" fmla="*/ 3981190 w 4941484"/>
              <a:gd name="connsiteY5" fmla="*/ 148529 h 3877363"/>
              <a:gd name="connsiteX6" fmla="*/ 4008783 w 4941484"/>
              <a:gd name="connsiteY6" fmla="*/ 160972 h 3877363"/>
              <a:gd name="connsiteX7" fmla="*/ 4172785 w 4941484"/>
              <a:gd name="connsiteY7" fmla="*/ 129739 h 3877363"/>
              <a:gd name="connsiteX8" fmla="*/ 4205791 w 4941484"/>
              <a:gd name="connsiteY8" fmla="*/ 137864 h 3877363"/>
              <a:gd name="connsiteX9" fmla="*/ 4189547 w 4941484"/>
              <a:gd name="connsiteY9" fmla="*/ 175697 h 3877363"/>
              <a:gd name="connsiteX10" fmla="*/ 4118375 w 4941484"/>
              <a:gd name="connsiteY10" fmla="*/ 190425 h 3877363"/>
              <a:gd name="connsiteX11" fmla="*/ 4007492 w 4941484"/>
              <a:gd name="connsiteY11" fmla="*/ 279299 h 3877363"/>
              <a:gd name="connsiteX12" fmla="*/ 4175363 w 4941484"/>
              <a:gd name="connsiteY12" fmla="*/ 268633 h 3877363"/>
              <a:gd name="connsiteX13" fmla="*/ 4205019 w 4941484"/>
              <a:gd name="connsiteY13" fmla="*/ 290216 h 3877363"/>
              <a:gd name="connsiteX14" fmla="*/ 4216365 w 4941484"/>
              <a:gd name="connsiteY14" fmla="*/ 318148 h 3877363"/>
              <a:gd name="connsiteX15" fmla="*/ 4281347 w 4941484"/>
              <a:gd name="connsiteY15" fmla="*/ 341254 h 3877363"/>
              <a:gd name="connsiteX16" fmla="*/ 4179231 w 4941484"/>
              <a:gd name="connsiteY16" fmla="*/ 367154 h 3877363"/>
              <a:gd name="connsiteX17" fmla="*/ 4288309 w 4941484"/>
              <a:gd name="connsiteY17" fmla="*/ 367154 h 3877363"/>
              <a:gd name="connsiteX18" fmla="*/ 4413633 w 4941484"/>
              <a:gd name="connsiteY18" fmla="*/ 349381 h 3877363"/>
              <a:gd name="connsiteX19" fmla="*/ 4547207 w 4941484"/>
              <a:gd name="connsiteY19" fmla="*/ 354966 h 3877363"/>
              <a:gd name="connsiteX20" fmla="*/ 4814356 w 4941484"/>
              <a:gd name="connsiteY20" fmla="*/ 322211 h 3877363"/>
              <a:gd name="connsiteX21" fmla="*/ 4941484 w 4941484"/>
              <a:gd name="connsiteY21" fmla="*/ 324495 h 3877363"/>
              <a:gd name="connsiteX22" fmla="*/ 4234673 w 4941484"/>
              <a:gd name="connsiteY22" fmla="*/ 544899 h 3877363"/>
              <a:gd name="connsiteX23" fmla="*/ 4270775 w 4941484"/>
              <a:gd name="connsiteY23" fmla="*/ 593397 h 3877363"/>
              <a:gd name="connsiteX24" fmla="*/ 4122759 w 4941484"/>
              <a:gd name="connsiteY24" fmla="*/ 646212 h 3877363"/>
              <a:gd name="connsiteX25" fmla="*/ 4086400 w 4941484"/>
              <a:gd name="connsiteY25" fmla="*/ 698520 h 3877363"/>
              <a:gd name="connsiteX26" fmla="*/ 4132041 w 4941484"/>
              <a:gd name="connsiteY26" fmla="*/ 693950 h 3877363"/>
              <a:gd name="connsiteX27" fmla="*/ 4171237 w 4941484"/>
              <a:gd name="connsiteY27" fmla="*/ 703852 h 3877363"/>
              <a:gd name="connsiteX28" fmla="*/ 4154992 w 4941484"/>
              <a:gd name="connsiteY28" fmla="*/ 770380 h 3877363"/>
              <a:gd name="connsiteX29" fmla="*/ 3945863 w 4941484"/>
              <a:gd name="connsiteY29" fmla="*/ 856205 h 3877363"/>
              <a:gd name="connsiteX30" fmla="*/ 3927039 w 4941484"/>
              <a:gd name="connsiteY30" fmla="*/ 884136 h 3877363"/>
              <a:gd name="connsiteX31" fmla="*/ 3952052 w 4941484"/>
              <a:gd name="connsiteY31" fmla="*/ 903942 h 3877363"/>
              <a:gd name="connsiteX32" fmla="*/ 4019613 w 4941484"/>
              <a:gd name="connsiteY32" fmla="*/ 914098 h 3877363"/>
              <a:gd name="connsiteX33" fmla="*/ 3924977 w 4941484"/>
              <a:gd name="connsiteY33" fmla="*/ 1009319 h 3877363"/>
              <a:gd name="connsiteX34" fmla="*/ 3890421 w 4941484"/>
              <a:gd name="connsiteY34" fmla="*/ 1035726 h 3877363"/>
              <a:gd name="connsiteX35" fmla="*/ 3831370 w 4941484"/>
              <a:gd name="connsiteY35" fmla="*/ 1076608 h 3877363"/>
              <a:gd name="connsiteX36" fmla="*/ 3830339 w 4941484"/>
              <a:gd name="connsiteY36" fmla="*/ 1089050 h 3877363"/>
              <a:gd name="connsiteX37" fmla="*/ 3910793 w 4941484"/>
              <a:gd name="connsiteY37" fmla="*/ 1132978 h 3877363"/>
              <a:gd name="connsiteX38" fmla="*/ 4055971 w 4941484"/>
              <a:gd name="connsiteY38" fmla="*/ 1121043 h 3877363"/>
              <a:gd name="connsiteX39" fmla="*/ 3841428 w 4941484"/>
              <a:gd name="connsiteY39" fmla="*/ 1186555 h 3877363"/>
              <a:gd name="connsiteX40" fmla="*/ 4535860 w 4941484"/>
              <a:gd name="connsiteY40" fmla="*/ 1030395 h 3877363"/>
              <a:gd name="connsiteX41" fmla="*/ 4491508 w 4941484"/>
              <a:gd name="connsiteY41" fmla="*/ 1071275 h 3877363"/>
              <a:gd name="connsiteX42" fmla="*/ 4248597 w 4941484"/>
              <a:gd name="connsiteY42" fmla="*/ 1178936 h 3877363"/>
              <a:gd name="connsiteX43" fmla="*/ 4179749 w 4941484"/>
              <a:gd name="connsiteY43" fmla="*/ 1246481 h 3877363"/>
              <a:gd name="connsiteX44" fmla="*/ 4107545 w 4941484"/>
              <a:gd name="connsiteY44" fmla="*/ 1283806 h 3877363"/>
              <a:gd name="connsiteX45" fmla="*/ 4006204 w 4941484"/>
              <a:gd name="connsiteY45" fmla="*/ 1283045 h 3877363"/>
              <a:gd name="connsiteX46" fmla="*/ 3934259 w 4941484"/>
              <a:gd name="connsiteY46" fmla="*/ 1340431 h 3877363"/>
              <a:gd name="connsiteX47" fmla="*/ 4009298 w 4941484"/>
              <a:gd name="connsiteY47" fmla="*/ 1352619 h 3877363"/>
              <a:gd name="connsiteX48" fmla="*/ 4097230 w 4941484"/>
              <a:gd name="connsiteY48" fmla="*/ 1343224 h 3877363"/>
              <a:gd name="connsiteX49" fmla="*/ 4287021 w 4941484"/>
              <a:gd name="connsiteY49" fmla="*/ 1346270 h 3877363"/>
              <a:gd name="connsiteX50" fmla="*/ 4395839 w 4941484"/>
              <a:gd name="connsiteY50" fmla="*/ 1357443 h 3877363"/>
              <a:gd name="connsiteX51" fmla="*/ 4645969 w 4941484"/>
              <a:gd name="connsiteY51" fmla="*/ 1338398 h 3877363"/>
              <a:gd name="connsiteX52" fmla="*/ 4631270 w 4941484"/>
              <a:gd name="connsiteY52" fmla="*/ 1387152 h 3877363"/>
              <a:gd name="connsiteX53" fmla="*/ 4640555 w 4941484"/>
              <a:gd name="connsiteY53" fmla="*/ 1429556 h 3877363"/>
              <a:gd name="connsiteX54" fmla="*/ 4644165 w 4941484"/>
              <a:gd name="connsiteY54" fmla="*/ 1521730 h 3877363"/>
              <a:gd name="connsiteX55" fmla="*/ 4641844 w 4941484"/>
              <a:gd name="connsiteY55" fmla="*/ 1536712 h 3877363"/>
              <a:gd name="connsiteX56" fmla="*/ 4697799 w 4941484"/>
              <a:gd name="connsiteY56" fmla="*/ 1546361 h 3877363"/>
              <a:gd name="connsiteX57" fmla="*/ 4364379 w 4941484"/>
              <a:gd name="connsiteY57" fmla="*/ 1738070 h 3877363"/>
              <a:gd name="connsiteX58" fmla="*/ 4587175 w 4941484"/>
              <a:gd name="connsiteY58" fmla="*/ 1689317 h 3877363"/>
              <a:gd name="connsiteX59" fmla="*/ 4617346 w 4941484"/>
              <a:gd name="connsiteY59" fmla="*/ 1769810 h 3877363"/>
              <a:gd name="connsiteX60" fmla="*/ 4512653 w 4941484"/>
              <a:gd name="connsiteY60" fmla="*/ 1841415 h 3877363"/>
              <a:gd name="connsiteX61" fmla="*/ 4473973 w 4941484"/>
              <a:gd name="connsiteY61" fmla="*/ 1983103 h 3877363"/>
              <a:gd name="connsiteX62" fmla="*/ 4492798 w 4941484"/>
              <a:gd name="connsiteY62" fmla="*/ 2112602 h 3877363"/>
              <a:gd name="connsiteX63" fmla="*/ 4537665 w 4941484"/>
              <a:gd name="connsiteY63" fmla="*/ 2153737 h 3877363"/>
              <a:gd name="connsiteX64" fmla="*/ 4602648 w 4941484"/>
              <a:gd name="connsiteY64" fmla="*/ 2227627 h 3877363"/>
              <a:gd name="connsiteX65" fmla="*/ 4642875 w 4941484"/>
              <a:gd name="connsiteY65" fmla="*/ 2273333 h 3877363"/>
              <a:gd name="connsiteX66" fmla="*/ 4782639 w 4941484"/>
              <a:gd name="connsiteY66" fmla="*/ 2255559 h 3877363"/>
              <a:gd name="connsiteX67" fmla="*/ 4596201 w 4941484"/>
              <a:gd name="connsiteY67" fmla="*/ 2371602 h 3877363"/>
              <a:gd name="connsiteX68" fmla="*/ 4747311 w 4941484"/>
              <a:gd name="connsiteY68" fmla="*/ 2357127 h 3877363"/>
              <a:gd name="connsiteX69" fmla="*/ 4796563 w 4941484"/>
              <a:gd name="connsiteY69" fmla="*/ 2365252 h 3877363"/>
              <a:gd name="connsiteX70" fmla="*/ 4768455 w 4941484"/>
              <a:gd name="connsiteY70" fmla="*/ 2402832 h 3877363"/>
              <a:gd name="connsiteX71" fmla="*/ 4657573 w 4941484"/>
              <a:gd name="connsiteY71" fmla="*/ 2466566 h 3877363"/>
              <a:gd name="connsiteX72" fmla="*/ 4429103 w 4941484"/>
              <a:gd name="connsiteY72" fmla="*/ 2639233 h 3877363"/>
              <a:gd name="connsiteX73" fmla="*/ 4650355 w 4941484"/>
              <a:gd name="connsiteY73" fmla="*/ 2560010 h 3877363"/>
              <a:gd name="connsiteX74" fmla="*/ 4417243 w 4941484"/>
              <a:gd name="connsiteY74" fmla="*/ 2737500 h 3877363"/>
              <a:gd name="connsiteX75" fmla="*/ 4365411 w 4941484"/>
              <a:gd name="connsiteY75" fmla="*/ 2796409 h 3877363"/>
              <a:gd name="connsiteX76" fmla="*/ 4260717 w 4941484"/>
              <a:gd name="connsiteY76" fmla="*/ 2942666 h 3877363"/>
              <a:gd name="connsiteX77" fmla="*/ 4265875 w 4941484"/>
              <a:gd name="connsiteY77" fmla="*/ 2959171 h 3877363"/>
              <a:gd name="connsiteX78" fmla="*/ 4386814 w 4941484"/>
              <a:gd name="connsiteY78" fmla="*/ 2935557 h 3877363"/>
              <a:gd name="connsiteX79" fmla="*/ 4230031 w 4941484"/>
              <a:gd name="connsiteY79" fmla="*/ 3058455 h 3877363"/>
              <a:gd name="connsiteX80" fmla="*/ 4068091 w 4941484"/>
              <a:gd name="connsiteY80" fmla="*/ 3152912 h 3877363"/>
              <a:gd name="connsiteX81" fmla="*/ 4183101 w 4941484"/>
              <a:gd name="connsiteY81" fmla="*/ 3138440 h 3877363"/>
              <a:gd name="connsiteX82" fmla="*/ 4341172 w 4941484"/>
              <a:gd name="connsiteY82" fmla="*/ 3084354 h 3877363"/>
              <a:gd name="connsiteX83" fmla="*/ 4396097 w 4941484"/>
              <a:gd name="connsiteY83" fmla="*/ 3104668 h 3877363"/>
              <a:gd name="connsiteX84" fmla="*/ 4246278 w 4941484"/>
              <a:gd name="connsiteY84" fmla="*/ 3194048 h 3877363"/>
              <a:gd name="connsiteX85" fmla="*/ 4160408 w 4941484"/>
              <a:gd name="connsiteY85" fmla="*/ 3235438 h 3877363"/>
              <a:gd name="connsiteX86" fmla="*/ 4126113 w 4941484"/>
              <a:gd name="connsiteY86" fmla="*/ 3267177 h 3877363"/>
              <a:gd name="connsiteX87" fmla="*/ 4028123 w 4941484"/>
              <a:gd name="connsiteY87" fmla="*/ 3380425 h 3877363"/>
              <a:gd name="connsiteX88" fmla="*/ 3740344 w 4941484"/>
              <a:gd name="connsiteY88" fmla="*/ 3504084 h 3877363"/>
              <a:gd name="connsiteX89" fmla="*/ 3471133 w 4941484"/>
              <a:gd name="connsiteY89" fmla="*/ 3657707 h 3877363"/>
              <a:gd name="connsiteX90" fmla="*/ 3260969 w 4941484"/>
              <a:gd name="connsiteY90" fmla="*/ 3753434 h 3877363"/>
              <a:gd name="connsiteX91" fmla="*/ 2729767 w 4941484"/>
              <a:gd name="connsiteY91" fmla="*/ 3876585 h 3877363"/>
              <a:gd name="connsiteX92" fmla="*/ 715061 w 4941484"/>
              <a:gd name="connsiteY92" fmla="*/ 3041189 h 3877363"/>
              <a:gd name="connsiteX93" fmla="*/ 689533 w 4941484"/>
              <a:gd name="connsiteY93" fmla="*/ 3016303 h 3877363"/>
              <a:gd name="connsiteX94" fmla="*/ 591802 w 4941484"/>
              <a:gd name="connsiteY94" fmla="*/ 2922608 h 3877363"/>
              <a:gd name="connsiteX95" fmla="*/ 508767 w 4941484"/>
              <a:gd name="connsiteY95" fmla="*/ 2838305 h 3877363"/>
              <a:gd name="connsiteX96" fmla="*/ 552090 w 4941484"/>
              <a:gd name="connsiteY96" fmla="*/ 2809867 h 3877363"/>
              <a:gd name="connsiteX97" fmla="*/ 493553 w 4941484"/>
              <a:gd name="connsiteY97" fmla="*/ 2729374 h 3877363"/>
              <a:gd name="connsiteX98" fmla="*/ 307375 w 4941484"/>
              <a:gd name="connsiteY98" fmla="*/ 2481294 h 3877363"/>
              <a:gd name="connsiteX99" fmla="*/ 225632 w 4941484"/>
              <a:gd name="connsiteY99" fmla="*/ 2426702 h 3877363"/>
              <a:gd name="connsiteX100" fmla="*/ 126095 w 4941484"/>
              <a:gd name="connsiteY100" fmla="*/ 2289331 h 3877363"/>
              <a:gd name="connsiteX101" fmla="*/ 111912 w 4941484"/>
              <a:gd name="connsiteY101" fmla="*/ 2257592 h 3877363"/>
              <a:gd name="connsiteX102" fmla="*/ 132284 w 4941484"/>
              <a:gd name="connsiteY102" fmla="*/ 2217216 h 3877363"/>
              <a:gd name="connsiteX103" fmla="*/ 147498 w 4941484"/>
              <a:gd name="connsiteY103" fmla="*/ 2176590 h 3877363"/>
              <a:gd name="connsiteX104" fmla="*/ 127642 w 4941484"/>
              <a:gd name="connsiteY104" fmla="*/ 2164655 h 3877363"/>
              <a:gd name="connsiteX105" fmla="*/ 31511 w 4941484"/>
              <a:gd name="connsiteY105" fmla="*/ 2164406 h 3877363"/>
              <a:gd name="connsiteX106" fmla="*/ 0 w 4941484"/>
              <a:gd name="connsiteY106" fmla="*/ 2144089 h 3877363"/>
              <a:gd name="connsiteX107" fmla="*/ 0 w 4941484"/>
              <a:gd name="connsiteY107" fmla="*/ 2144087 h 3877363"/>
              <a:gd name="connsiteX108" fmla="*/ 48510 w 4941484"/>
              <a:gd name="connsiteY108" fmla="*/ 2109967 h 3877363"/>
              <a:gd name="connsiteX109" fmla="*/ 74006 w 4941484"/>
              <a:gd name="connsiteY109" fmla="*/ 2066897 h 3877363"/>
              <a:gd name="connsiteX110" fmla="*/ 204486 w 4941484"/>
              <a:gd name="connsiteY110" fmla="*/ 1951871 h 3877363"/>
              <a:gd name="connsiteX111" fmla="*/ 263796 w 4941484"/>
              <a:gd name="connsiteY111" fmla="*/ 1870107 h 3877363"/>
              <a:gd name="connsiteX112" fmla="*/ 270759 w 4941484"/>
              <a:gd name="connsiteY112" fmla="*/ 1796979 h 3877363"/>
              <a:gd name="connsiteX113" fmla="*/ 387314 w 4941484"/>
              <a:gd name="connsiteY113" fmla="*/ 1753813 h 3877363"/>
              <a:gd name="connsiteX114" fmla="*/ 277721 w 4941484"/>
              <a:gd name="connsiteY114" fmla="*/ 1599175 h 3877363"/>
              <a:gd name="connsiteX115" fmla="*/ 266631 w 4941484"/>
              <a:gd name="connsiteY115" fmla="*/ 1567182 h 3877363"/>
              <a:gd name="connsiteX116" fmla="*/ 332387 w 4941484"/>
              <a:gd name="connsiteY116" fmla="*/ 1452664 h 3877363"/>
              <a:gd name="connsiteX117" fmla="*/ 343218 w 4941484"/>
              <a:gd name="connsiteY117" fmla="*/ 1434381 h 3877363"/>
              <a:gd name="connsiteX118" fmla="*/ 367457 w 4941484"/>
              <a:gd name="connsiteY118" fmla="*/ 1397816 h 3877363"/>
              <a:gd name="connsiteX119" fmla="*/ 437082 w 4941484"/>
              <a:gd name="connsiteY119" fmla="*/ 1388929 h 3877363"/>
              <a:gd name="connsiteX120" fmla="*/ 400981 w 4941484"/>
              <a:gd name="connsiteY120" fmla="*/ 1363030 h 3877363"/>
              <a:gd name="connsiteX121" fmla="*/ 330840 w 4941484"/>
              <a:gd name="connsiteY121" fmla="*/ 1275427 h 3877363"/>
              <a:gd name="connsiteX122" fmla="*/ 377515 w 4941484"/>
              <a:gd name="connsiteY122" fmla="*/ 1191633 h 3877363"/>
              <a:gd name="connsiteX123" fmla="*/ 380607 w 4941484"/>
              <a:gd name="connsiteY123" fmla="*/ 1145419 h 3877363"/>
              <a:gd name="connsiteX124" fmla="*/ 301959 w 4941484"/>
              <a:gd name="connsiteY124" fmla="*/ 1086257 h 3877363"/>
              <a:gd name="connsiteX125" fmla="*/ 242650 w 4941484"/>
              <a:gd name="connsiteY125" fmla="*/ 1062896 h 3877363"/>
              <a:gd name="connsiteX126" fmla="*/ 215316 w 4941484"/>
              <a:gd name="connsiteY126" fmla="*/ 1029379 h 3877363"/>
              <a:gd name="connsiteX127" fmla="*/ 247550 w 4941484"/>
              <a:gd name="connsiteY127" fmla="*/ 1001447 h 3877363"/>
              <a:gd name="connsiteX128" fmla="*/ 390667 w 4941484"/>
              <a:gd name="connsiteY128" fmla="*/ 934920 h 3877363"/>
              <a:gd name="connsiteX129" fmla="*/ 313563 w 4941484"/>
              <a:gd name="connsiteY129" fmla="*/ 879311 h 3877363"/>
              <a:gd name="connsiteX130" fmla="*/ 716608 w 4941484"/>
              <a:gd name="connsiteY130" fmla="*/ 617012 h 3877363"/>
              <a:gd name="connsiteX131" fmla="*/ 765346 w 4941484"/>
              <a:gd name="connsiteY131" fmla="*/ 576892 h 3877363"/>
              <a:gd name="connsiteX132" fmla="*/ 1023984 w 4941484"/>
              <a:gd name="connsiteY132" fmla="*/ 479640 h 3877363"/>
              <a:gd name="connsiteX133" fmla="*/ 1290101 w 4941484"/>
              <a:gd name="connsiteY133" fmla="*/ 410829 h 3877363"/>
              <a:gd name="connsiteX134" fmla="*/ 1105212 w 4941484"/>
              <a:gd name="connsiteY134" fmla="*/ 265586 h 3877363"/>
              <a:gd name="connsiteX135" fmla="*/ 1387575 w 4941484"/>
              <a:gd name="connsiteY135" fmla="*/ 231814 h 3877363"/>
              <a:gd name="connsiteX136" fmla="*/ 1415166 w 4941484"/>
              <a:gd name="connsiteY136" fmla="*/ 232831 h 3877363"/>
              <a:gd name="connsiteX137" fmla="*/ 1969579 w 4941484"/>
              <a:gd name="connsiteY137" fmla="*/ 210485 h 3877363"/>
              <a:gd name="connsiteX138" fmla="*/ 2764321 w 4941484"/>
              <a:gd name="connsiteY138" fmla="*/ 136340 h 3877363"/>
              <a:gd name="connsiteX139" fmla="*/ 3422137 w 4941484"/>
              <a:gd name="connsiteY139" fmla="*/ 91905 h 3877363"/>
              <a:gd name="connsiteX140" fmla="*/ 4122502 w 4941484"/>
              <a:gd name="connsiteY140" fmla="*/ 5572 h 3877363"/>
              <a:gd name="connsiteX141" fmla="*/ 4156023 w 4941484"/>
              <a:gd name="connsiteY141" fmla="*/ 17 h 38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941484" h="3877363">
                <a:moveTo>
                  <a:pt x="4156023" y="17"/>
                </a:moveTo>
                <a:cubicBezTo>
                  <a:pt x="4167305" y="-269"/>
                  <a:pt x="4178200" y="3160"/>
                  <a:pt x="4187225" y="16745"/>
                </a:cubicBezTo>
                <a:cubicBezTo>
                  <a:pt x="4139263" y="52547"/>
                  <a:pt x="4078148" y="39089"/>
                  <a:pt x="4013424" y="79463"/>
                </a:cubicBezTo>
                <a:cubicBezTo>
                  <a:pt x="4118633" y="66766"/>
                  <a:pt x="4201925" y="56609"/>
                  <a:pt x="4285215" y="46454"/>
                </a:cubicBezTo>
                <a:cubicBezTo>
                  <a:pt x="4286763" y="53563"/>
                  <a:pt x="4288309" y="60673"/>
                  <a:pt x="4289855" y="67782"/>
                </a:cubicBezTo>
                <a:cubicBezTo>
                  <a:pt x="4183358" y="82763"/>
                  <a:pt x="4084852" y="121359"/>
                  <a:pt x="3981190" y="148529"/>
                </a:cubicBezTo>
                <a:cubicBezTo>
                  <a:pt x="3990733" y="165289"/>
                  <a:pt x="4000273" y="161987"/>
                  <a:pt x="4008783" y="160972"/>
                </a:cubicBezTo>
                <a:cubicBezTo>
                  <a:pt x="4064224" y="154369"/>
                  <a:pt x="4119665" y="147768"/>
                  <a:pt x="4172785" y="129739"/>
                </a:cubicBezTo>
                <a:cubicBezTo>
                  <a:pt x="4184646" y="125675"/>
                  <a:pt x="4199087" y="125675"/>
                  <a:pt x="4205791" y="137864"/>
                </a:cubicBezTo>
                <a:cubicBezTo>
                  <a:pt x="4215333" y="155131"/>
                  <a:pt x="4201667" y="166304"/>
                  <a:pt x="4189547" y="175697"/>
                </a:cubicBezTo>
                <a:cubicBezTo>
                  <a:pt x="4168401" y="191949"/>
                  <a:pt x="4142873" y="187379"/>
                  <a:pt x="4118375" y="190425"/>
                </a:cubicBezTo>
                <a:cubicBezTo>
                  <a:pt x="4053136" y="198297"/>
                  <a:pt x="4021933" y="222927"/>
                  <a:pt x="4007492" y="279299"/>
                </a:cubicBezTo>
                <a:cubicBezTo>
                  <a:pt x="4064739" y="256445"/>
                  <a:pt x="4119924" y="284631"/>
                  <a:pt x="4175363" y="268633"/>
                </a:cubicBezTo>
                <a:cubicBezTo>
                  <a:pt x="4189805" y="264571"/>
                  <a:pt x="4212753" y="270664"/>
                  <a:pt x="4205019" y="290216"/>
                </a:cubicBezTo>
                <a:cubicBezTo>
                  <a:pt x="4197797" y="308499"/>
                  <a:pt x="4173816" y="321702"/>
                  <a:pt x="4216365" y="318148"/>
                </a:cubicBezTo>
                <a:cubicBezTo>
                  <a:pt x="4246793" y="315608"/>
                  <a:pt x="4306360" y="336176"/>
                  <a:pt x="4281347" y="341254"/>
                </a:cubicBezTo>
                <a:cubicBezTo>
                  <a:pt x="4249887" y="347603"/>
                  <a:pt x="4219200" y="356744"/>
                  <a:pt x="4179231" y="367154"/>
                </a:cubicBezTo>
                <a:cubicBezTo>
                  <a:pt x="4223327" y="384166"/>
                  <a:pt x="4255045" y="380611"/>
                  <a:pt x="4288309" y="367154"/>
                </a:cubicBezTo>
                <a:cubicBezTo>
                  <a:pt x="4328536" y="350903"/>
                  <a:pt x="4380884" y="331098"/>
                  <a:pt x="4413633" y="349381"/>
                </a:cubicBezTo>
                <a:cubicBezTo>
                  <a:pt x="4462627" y="376803"/>
                  <a:pt x="4503369" y="359536"/>
                  <a:pt x="4547207" y="354966"/>
                </a:cubicBezTo>
                <a:cubicBezTo>
                  <a:pt x="4636428" y="345570"/>
                  <a:pt x="4724877" y="329827"/>
                  <a:pt x="4814356" y="322211"/>
                </a:cubicBezTo>
                <a:cubicBezTo>
                  <a:pt x="4850199" y="319164"/>
                  <a:pt x="4888879" y="304691"/>
                  <a:pt x="4941484" y="324495"/>
                </a:cubicBezTo>
                <a:cubicBezTo>
                  <a:pt x="4703215" y="425810"/>
                  <a:pt x="4447413" y="419463"/>
                  <a:pt x="4234673" y="544899"/>
                </a:cubicBezTo>
                <a:cubicBezTo>
                  <a:pt x="4243699" y="556833"/>
                  <a:pt x="4289597" y="590858"/>
                  <a:pt x="4270775" y="593397"/>
                </a:cubicBezTo>
                <a:cubicBezTo>
                  <a:pt x="4217912" y="600761"/>
                  <a:pt x="4170981" y="625645"/>
                  <a:pt x="4122759" y="646212"/>
                </a:cubicBezTo>
                <a:cubicBezTo>
                  <a:pt x="4101871" y="655100"/>
                  <a:pt x="4076601" y="666781"/>
                  <a:pt x="4086400" y="698520"/>
                </a:cubicBezTo>
                <a:cubicBezTo>
                  <a:pt x="4104193" y="707407"/>
                  <a:pt x="4117344" y="694965"/>
                  <a:pt x="4132041" y="693950"/>
                </a:cubicBezTo>
                <a:cubicBezTo>
                  <a:pt x="4146997" y="692935"/>
                  <a:pt x="4180522" y="699535"/>
                  <a:pt x="4171237" y="703852"/>
                </a:cubicBezTo>
                <a:cubicBezTo>
                  <a:pt x="4128947" y="723405"/>
                  <a:pt x="4205019" y="770380"/>
                  <a:pt x="4154992" y="770380"/>
                </a:cubicBezTo>
                <a:cubicBezTo>
                  <a:pt x="4071186" y="770633"/>
                  <a:pt x="4026575" y="853919"/>
                  <a:pt x="3945863" y="856205"/>
                </a:cubicBezTo>
                <a:cubicBezTo>
                  <a:pt x="3932971" y="856458"/>
                  <a:pt x="3926781" y="871185"/>
                  <a:pt x="3927039" y="884136"/>
                </a:cubicBezTo>
                <a:cubicBezTo>
                  <a:pt x="3927039" y="899626"/>
                  <a:pt x="3938901" y="902418"/>
                  <a:pt x="3952052" y="903942"/>
                </a:cubicBezTo>
                <a:cubicBezTo>
                  <a:pt x="3972166" y="906226"/>
                  <a:pt x="3993053" y="884136"/>
                  <a:pt x="4019613" y="914098"/>
                </a:cubicBezTo>
                <a:cubicBezTo>
                  <a:pt x="3971907" y="931618"/>
                  <a:pt x="3924203" y="949140"/>
                  <a:pt x="3924977" y="1009319"/>
                </a:cubicBezTo>
                <a:cubicBezTo>
                  <a:pt x="3925234" y="1025569"/>
                  <a:pt x="3905378" y="1031663"/>
                  <a:pt x="3890421" y="1035726"/>
                </a:cubicBezTo>
                <a:cubicBezTo>
                  <a:pt x="3865667" y="1042329"/>
                  <a:pt x="3844781" y="1054009"/>
                  <a:pt x="3831370" y="1076608"/>
                </a:cubicBezTo>
                <a:cubicBezTo>
                  <a:pt x="3831630" y="1080925"/>
                  <a:pt x="3831887" y="1085495"/>
                  <a:pt x="3830339" y="1089050"/>
                </a:cubicBezTo>
                <a:cubicBezTo>
                  <a:pt x="3834723" y="1143642"/>
                  <a:pt x="3870823" y="1142118"/>
                  <a:pt x="3910793" y="1132978"/>
                </a:cubicBezTo>
                <a:cubicBezTo>
                  <a:pt x="3958498" y="1121805"/>
                  <a:pt x="4005688" y="1101491"/>
                  <a:pt x="4055971" y="1121043"/>
                </a:cubicBezTo>
                <a:cubicBezTo>
                  <a:pt x="3985057" y="1147197"/>
                  <a:pt x="3907956" y="1149228"/>
                  <a:pt x="3841428" y="1186555"/>
                </a:cubicBezTo>
                <a:cubicBezTo>
                  <a:pt x="4084852" y="1193411"/>
                  <a:pt x="4299913" y="1075591"/>
                  <a:pt x="4535860" y="1030395"/>
                </a:cubicBezTo>
                <a:cubicBezTo>
                  <a:pt x="4527867" y="1060610"/>
                  <a:pt x="4508785" y="1066704"/>
                  <a:pt x="4491508" y="1071275"/>
                </a:cubicBezTo>
                <a:cubicBezTo>
                  <a:pt x="4404349" y="1094129"/>
                  <a:pt x="4328023" y="1139581"/>
                  <a:pt x="4248597" y="1178936"/>
                </a:cubicBezTo>
                <a:cubicBezTo>
                  <a:pt x="4215849" y="1195188"/>
                  <a:pt x="4192124" y="1211440"/>
                  <a:pt x="4179749" y="1246481"/>
                </a:cubicBezTo>
                <a:cubicBezTo>
                  <a:pt x="4168658" y="1278221"/>
                  <a:pt x="4147256" y="1292948"/>
                  <a:pt x="4107545" y="1283806"/>
                </a:cubicBezTo>
                <a:cubicBezTo>
                  <a:pt x="4075312" y="1276188"/>
                  <a:pt x="4039985" y="1280251"/>
                  <a:pt x="4006204" y="1283045"/>
                </a:cubicBezTo>
                <a:cubicBezTo>
                  <a:pt x="3967266" y="1286092"/>
                  <a:pt x="3923686" y="1321895"/>
                  <a:pt x="3934259" y="1340431"/>
                </a:cubicBezTo>
                <a:cubicBezTo>
                  <a:pt x="3952309" y="1371917"/>
                  <a:pt x="3982480" y="1356174"/>
                  <a:pt x="4009298" y="1352619"/>
                </a:cubicBezTo>
                <a:cubicBezTo>
                  <a:pt x="4039727" y="1348303"/>
                  <a:pt x="4096198" y="1339415"/>
                  <a:pt x="4097230" y="1343224"/>
                </a:cubicBezTo>
                <a:cubicBezTo>
                  <a:pt x="4117087" y="1422193"/>
                  <a:pt x="4256851" y="1353382"/>
                  <a:pt x="4287021" y="1346270"/>
                </a:cubicBezTo>
                <a:cubicBezTo>
                  <a:pt x="4324668" y="1337384"/>
                  <a:pt x="4359995" y="1353635"/>
                  <a:pt x="4395839" y="1357443"/>
                </a:cubicBezTo>
                <a:cubicBezTo>
                  <a:pt x="4427815" y="1360998"/>
                  <a:pt x="4608581" y="1371917"/>
                  <a:pt x="4645969" y="1338398"/>
                </a:cubicBezTo>
                <a:cubicBezTo>
                  <a:pt x="4651127" y="1364552"/>
                  <a:pt x="4640297" y="1375217"/>
                  <a:pt x="4631270" y="1387152"/>
                </a:cubicBezTo>
                <a:cubicBezTo>
                  <a:pt x="4618636" y="1404164"/>
                  <a:pt x="4616571" y="1416099"/>
                  <a:pt x="4640555" y="1429556"/>
                </a:cubicBezTo>
                <a:cubicBezTo>
                  <a:pt x="4708890" y="1468154"/>
                  <a:pt x="4707856" y="1469422"/>
                  <a:pt x="4644165" y="1521730"/>
                </a:cubicBezTo>
                <a:cubicBezTo>
                  <a:pt x="4641069" y="1524015"/>
                  <a:pt x="4642359" y="1531633"/>
                  <a:pt x="4641844" y="1536712"/>
                </a:cubicBezTo>
                <a:cubicBezTo>
                  <a:pt x="4658605" y="1544836"/>
                  <a:pt x="4678203" y="1524523"/>
                  <a:pt x="4697799" y="1546361"/>
                </a:cubicBezTo>
                <a:cubicBezTo>
                  <a:pt x="4612447" y="1642341"/>
                  <a:pt x="4482224" y="1665955"/>
                  <a:pt x="4364379" y="1738070"/>
                </a:cubicBezTo>
                <a:cubicBezTo>
                  <a:pt x="4459789" y="1761938"/>
                  <a:pt x="4517037" y="1678652"/>
                  <a:pt x="4587175" y="1689317"/>
                </a:cubicBezTo>
                <a:cubicBezTo>
                  <a:pt x="4622246" y="1715471"/>
                  <a:pt x="4518068" y="1757368"/>
                  <a:pt x="4617346" y="1769810"/>
                </a:cubicBezTo>
                <a:cubicBezTo>
                  <a:pt x="4574281" y="1792663"/>
                  <a:pt x="4542306" y="1815006"/>
                  <a:pt x="4512653" y="1841415"/>
                </a:cubicBezTo>
                <a:cubicBezTo>
                  <a:pt x="4459789" y="1888644"/>
                  <a:pt x="4449475" y="1919623"/>
                  <a:pt x="4473973" y="1983103"/>
                </a:cubicBezTo>
                <a:cubicBezTo>
                  <a:pt x="4489961" y="2024746"/>
                  <a:pt x="4513427" y="2063089"/>
                  <a:pt x="4492798" y="2112602"/>
                </a:cubicBezTo>
                <a:cubicBezTo>
                  <a:pt x="4478357" y="2146628"/>
                  <a:pt x="4484030" y="2168972"/>
                  <a:pt x="4537665" y="2153737"/>
                </a:cubicBezTo>
                <a:cubicBezTo>
                  <a:pt x="4595427" y="2137485"/>
                  <a:pt x="4617087" y="2167956"/>
                  <a:pt x="4602648" y="2227627"/>
                </a:cubicBezTo>
                <a:cubicBezTo>
                  <a:pt x="4593365" y="2265970"/>
                  <a:pt x="4603165" y="2277649"/>
                  <a:pt x="4642875" y="2273333"/>
                </a:cubicBezTo>
                <a:cubicBezTo>
                  <a:pt x="4686713" y="2268509"/>
                  <a:pt x="4728487" y="2243370"/>
                  <a:pt x="4782639" y="2255559"/>
                </a:cubicBezTo>
                <a:cubicBezTo>
                  <a:pt x="4739318" y="2325134"/>
                  <a:pt x="4646743" y="2305328"/>
                  <a:pt x="4596201" y="2371602"/>
                </a:cubicBezTo>
                <a:cubicBezTo>
                  <a:pt x="4656542" y="2371854"/>
                  <a:pt x="4702700" y="2371602"/>
                  <a:pt x="4747311" y="2357127"/>
                </a:cubicBezTo>
                <a:cubicBezTo>
                  <a:pt x="4765878" y="2351286"/>
                  <a:pt x="4786251" y="2345194"/>
                  <a:pt x="4796563" y="2365252"/>
                </a:cubicBezTo>
                <a:cubicBezTo>
                  <a:pt x="4808683" y="2389375"/>
                  <a:pt x="4783671" y="2398516"/>
                  <a:pt x="4768455" y="2402832"/>
                </a:cubicBezTo>
                <a:cubicBezTo>
                  <a:pt x="4725649" y="2415021"/>
                  <a:pt x="4692901" y="2443968"/>
                  <a:pt x="4657573" y="2466566"/>
                </a:cubicBezTo>
                <a:cubicBezTo>
                  <a:pt x="4579956" y="2516082"/>
                  <a:pt x="4494859" y="2557470"/>
                  <a:pt x="4429103" y="2639233"/>
                </a:cubicBezTo>
                <a:cubicBezTo>
                  <a:pt x="4511879" y="2618411"/>
                  <a:pt x="4573509" y="2569913"/>
                  <a:pt x="4650355" y="2560010"/>
                </a:cubicBezTo>
                <a:cubicBezTo>
                  <a:pt x="4583823" y="2634409"/>
                  <a:pt x="4498213" y="2683415"/>
                  <a:pt x="4417243" y="2737500"/>
                </a:cubicBezTo>
                <a:cubicBezTo>
                  <a:pt x="4394035" y="2752735"/>
                  <a:pt x="4370569" y="2763146"/>
                  <a:pt x="4365411" y="2796409"/>
                </a:cubicBezTo>
                <a:cubicBezTo>
                  <a:pt x="4355353" y="2860905"/>
                  <a:pt x="4325183" y="2914228"/>
                  <a:pt x="4260717" y="2942666"/>
                </a:cubicBezTo>
                <a:cubicBezTo>
                  <a:pt x="4260202" y="2942922"/>
                  <a:pt x="4263811" y="2952571"/>
                  <a:pt x="4265875" y="2959171"/>
                </a:cubicBezTo>
                <a:cubicBezTo>
                  <a:pt x="4305328" y="2961204"/>
                  <a:pt x="4336529" y="2923115"/>
                  <a:pt x="4386814" y="2935557"/>
                </a:cubicBezTo>
                <a:cubicBezTo>
                  <a:pt x="4338592" y="2987356"/>
                  <a:pt x="4298365" y="3033825"/>
                  <a:pt x="4230031" y="3058455"/>
                </a:cubicBezTo>
                <a:cubicBezTo>
                  <a:pt x="4175363" y="3078006"/>
                  <a:pt x="4107803" y="3089433"/>
                  <a:pt x="4068091" y="3152912"/>
                </a:cubicBezTo>
                <a:cubicBezTo>
                  <a:pt x="4114249" y="3165356"/>
                  <a:pt x="4148546" y="3149613"/>
                  <a:pt x="4183101" y="3138440"/>
                </a:cubicBezTo>
                <a:cubicBezTo>
                  <a:pt x="4235963" y="3121173"/>
                  <a:pt x="4288309" y="3101622"/>
                  <a:pt x="4341172" y="3084354"/>
                </a:cubicBezTo>
                <a:cubicBezTo>
                  <a:pt x="4361286" y="3077753"/>
                  <a:pt x="4383205" y="3073181"/>
                  <a:pt x="4396097" y="3104668"/>
                </a:cubicBezTo>
                <a:cubicBezTo>
                  <a:pt x="4328793" y="3111271"/>
                  <a:pt x="4288567" y="3153929"/>
                  <a:pt x="4246278" y="3194048"/>
                </a:cubicBezTo>
                <a:cubicBezTo>
                  <a:pt x="4222552" y="3216647"/>
                  <a:pt x="4203213" y="3246864"/>
                  <a:pt x="4160408" y="3235438"/>
                </a:cubicBezTo>
                <a:cubicBezTo>
                  <a:pt x="4137972" y="3229344"/>
                  <a:pt x="4123791" y="3246355"/>
                  <a:pt x="4126113" y="3267177"/>
                </a:cubicBezTo>
                <a:cubicBezTo>
                  <a:pt x="4134621" y="3340561"/>
                  <a:pt x="4082274" y="3366206"/>
                  <a:pt x="4028123" y="3380425"/>
                </a:cubicBezTo>
                <a:cubicBezTo>
                  <a:pt x="3925491" y="3407087"/>
                  <a:pt x="3840137" y="3469805"/>
                  <a:pt x="3740344" y="3504084"/>
                </a:cubicBezTo>
                <a:cubicBezTo>
                  <a:pt x="3643386" y="3537348"/>
                  <a:pt x="3568347" y="3616317"/>
                  <a:pt x="3471133" y="3657707"/>
                </a:cubicBezTo>
                <a:cubicBezTo>
                  <a:pt x="3400734" y="3687670"/>
                  <a:pt x="3333431" y="3726265"/>
                  <a:pt x="3260969" y="3753434"/>
                </a:cubicBezTo>
                <a:cubicBezTo>
                  <a:pt x="3089490" y="3817676"/>
                  <a:pt x="2914657" y="3869222"/>
                  <a:pt x="2729767" y="3876585"/>
                </a:cubicBezTo>
                <a:cubicBezTo>
                  <a:pt x="2577110" y="3882426"/>
                  <a:pt x="1252970" y="3876841"/>
                  <a:pt x="715061" y="3041189"/>
                </a:cubicBezTo>
                <a:cubicBezTo>
                  <a:pt x="704746" y="3037125"/>
                  <a:pt x="693143" y="3026461"/>
                  <a:pt x="689533" y="3016303"/>
                </a:cubicBezTo>
                <a:cubicBezTo>
                  <a:pt x="672255" y="2968820"/>
                  <a:pt x="629965" y="2948253"/>
                  <a:pt x="591802" y="2922608"/>
                </a:cubicBezTo>
                <a:cubicBezTo>
                  <a:pt x="558279" y="2900009"/>
                  <a:pt x="522692" y="2876394"/>
                  <a:pt x="508767" y="2838305"/>
                </a:cubicBezTo>
                <a:cubicBezTo>
                  <a:pt x="490459" y="2787522"/>
                  <a:pt x="542548" y="2829165"/>
                  <a:pt x="552090" y="2809867"/>
                </a:cubicBezTo>
                <a:cubicBezTo>
                  <a:pt x="532234" y="2783460"/>
                  <a:pt x="501547" y="2759336"/>
                  <a:pt x="493553" y="2729374"/>
                </a:cubicBezTo>
                <a:cubicBezTo>
                  <a:pt x="464416" y="2621204"/>
                  <a:pt x="401496" y="2542489"/>
                  <a:pt x="307375" y="2481294"/>
                </a:cubicBezTo>
                <a:cubicBezTo>
                  <a:pt x="280299" y="2463774"/>
                  <a:pt x="262507" y="2431779"/>
                  <a:pt x="225632" y="2426702"/>
                </a:cubicBezTo>
                <a:cubicBezTo>
                  <a:pt x="143631" y="2415529"/>
                  <a:pt x="169417" y="2328180"/>
                  <a:pt x="126095" y="2289331"/>
                </a:cubicBezTo>
                <a:cubicBezTo>
                  <a:pt x="117843" y="2281966"/>
                  <a:pt x="110366" y="2267494"/>
                  <a:pt x="111912" y="2257592"/>
                </a:cubicBezTo>
                <a:cubicBezTo>
                  <a:pt x="114232" y="2243370"/>
                  <a:pt x="124033" y="2229913"/>
                  <a:pt x="132284" y="2217216"/>
                </a:cubicBezTo>
                <a:cubicBezTo>
                  <a:pt x="140794" y="2204521"/>
                  <a:pt x="153685" y="2193348"/>
                  <a:pt x="147498" y="2176590"/>
                </a:cubicBezTo>
                <a:cubicBezTo>
                  <a:pt x="144921" y="2169734"/>
                  <a:pt x="146723" y="2145866"/>
                  <a:pt x="127642" y="2164655"/>
                </a:cubicBezTo>
                <a:cubicBezTo>
                  <a:pt x="88382" y="2203315"/>
                  <a:pt x="61451" y="2185557"/>
                  <a:pt x="31511" y="2164406"/>
                </a:cubicBezTo>
                <a:lnTo>
                  <a:pt x="0" y="2144089"/>
                </a:lnTo>
                <a:lnTo>
                  <a:pt x="0" y="2144087"/>
                </a:lnTo>
                <a:lnTo>
                  <a:pt x="48510" y="2109967"/>
                </a:lnTo>
                <a:cubicBezTo>
                  <a:pt x="61822" y="2098192"/>
                  <a:pt x="71299" y="2084925"/>
                  <a:pt x="74006" y="2066897"/>
                </a:cubicBezTo>
                <a:cubicBezTo>
                  <a:pt x="85094" y="1992498"/>
                  <a:pt x="132540" y="1958473"/>
                  <a:pt x="204486" y="1951871"/>
                </a:cubicBezTo>
                <a:cubicBezTo>
                  <a:pt x="177926" y="1880012"/>
                  <a:pt x="177926" y="1880012"/>
                  <a:pt x="263796" y="1870107"/>
                </a:cubicBezTo>
                <a:cubicBezTo>
                  <a:pt x="230788" y="1824403"/>
                  <a:pt x="230788" y="1812722"/>
                  <a:pt x="270759" y="1796979"/>
                </a:cubicBezTo>
                <a:cubicBezTo>
                  <a:pt x="309181" y="1781998"/>
                  <a:pt x="351727" y="1776919"/>
                  <a:pt x="387314" y="1753813"/>
                </a:cubicBezTo>
                <a:cubicBezTo>
                  <a:pt x="354564" y="1695412"/>
                  <a:pt x="345282" y="1627615"/>
                  <a:pt x="277721" y="1599175"/>
                </a:cubicBezTo>
                <a:cubicBezTo>
                  <a:pt x="267148" y="1594859"/>
                  <a:pt x="259929" y="1577338"/>
                  <a:pt x="266631" y="1567182"/>
                </a:cubicBezTo>
                <a:cubicBezTo>
                  <a:pt x="291129" y="1530364"/>
                  <a:pt x="256059" y="1460535"/>
                  <a:pt x="332387" y="1452664"/>
                </a:cubicBezTo>
                <a:cubicBezTo>
                  <a:pt x="341929" y="1451902"/>
                  <a:pt x="350697" y="1444284"/>
                  <a:pt x="343218" y="1434381"/>
                </a:cubicBezTo>
                <a:cubicBezTo>
                  <a:pt x="317430" y="1399848"/>
                  <a:pt x="348633" y="1402133"/>
                  <a:pt x="367457" y="1397816"/>
                </a:cubicBezTo>
                <a:cubicBezTo>
                  <a:pt x="390151" y="1392485"/>
                  <a:pt x="415936" y="1407720"/>
                  <a:pt x="437082" y="1388929"/>
                </a:cubicBezTo>
                <a:cubicBezTo>
                  <a:pt x="432181" y="1369123"/>
                  <a:pt x="413874" y="1369377"/>
                  <a:pt x="400981" y="1363030"/>
                </a:cubicBezTo>
                <a:cubicBezTo>
                  <a:pt x="363332" y="1344747"/>
                  <a:pt x="332645" y="1322911"/>
                  <a:pt x="330840" y="1275427"/>
                </a:cubicBezTo>
                <a:cubicBezTo>
                  <a:pt x="329552" y="1237085"/>
                  <a:pt x="325425" y="1203314"/>
                  <a:pt x="377515" y="1191633"/>
                </a:cubicBezTo>
                <a:cubicBezTo>
                  <a:pt x="399175" y="1186808"/>
                  <a:pt x="392985" y="1159132"/>
                  <a:pt x="380607" y="1145419"/>
                </a:cubicBezTo>
                <a:cubicBezTo>
                  <a:pt x="358431" y="1121043"/>
                  <a:pt x="340124" y="1088542"/>
                  <a:pt x="301959" y="1086257"/>
                </a:cubicBezTo>
                <a:cubicBezTo>
                  <a:pt x="278751" y="1084734"/>
                  <a:pt x="260958" y="1074575"/>
                  <a:pt x="242650" y="1062896"/>
                </a:cubicBezTo>
                <a:cubicBezTo>
                  <a:pt x="229500" y="1054515"/>
                  <a:pt x="213769" y="1047406"/>
                  <a:pt x="215316" y="1029379"/>
                </a:cubicBezTo>
                <a:cubicBezTo>
                  <a:pt x="216863" y="1012112"/>
                  <a:pt x="232076" y="1005002"/>
                  <a:pt x="247550" y="1001447"/>
                </a:cubicBezTo>
                <a:cubicBezTo>
                  <a:pt x="299124" y="990021"/>
                  <a:pt x="347601" y="973262"/>
                  <a:pt x="390667" y="934920"/>
                </a:cubicBezTo>
                <a:cubicBezTo>
                  <a:pt x="362042" y="914607"/>
                  <a:pt x="334709" y="899879"/>
                  <a:pt x="313563" y="879311"/>
                </a:cubicBezTo>
                <a:cubicBezTo>
                  <a:pt x="262507" y="829544"/>
                  <a:pt x="694948" y="672875"/>
                  <a:pt x="716608" y="617012"/>
                </a:cubicBezTo>
                <a:cubicBezTo>
                  <a:pt x="723312" y="599745"/>
                  <a:pt x="746262" y="581971"/>
                  <a:pt x="765346" y="576892"/>
                </a:cubicBezTo>
                <a:cubicBezTo>
                  <a:pt x="854824" y="553024"/>
                  <a:pt x="932441" y="499446"/>
                  <a:pt x="1023984" y="479640"/>
                </a:cubicBezTo>
                <a:cubicBezTo>
                  <a:pt x="1110369" y="460851"/>
                  <a:pt x="1195465" y="435712"/>
                  <a:pt x="1290101" y="410829"/>
                </a:cubicBezTo>
                <a:cubicBezTo>
                  <a:pt x="1232082" y="348364"/>
                  <a:pt x="1129193" y="355728"/>
                  <a:pt x="1105212" y="265586"/>
                </a:cubicBezTo>
                <a:cubicBezTo>
                  <a:pt x="1198817" y="242225"/>
                  <a:pt x="1297320" y="268888"/>
                  <a:pt x="1387575" y="231814"/>
                </a:cubicBezTo>
                <a:cubicBezTo>
                  <a:pt x="1395311" y="228514"/>
                  <a:pt x="1405884" y="231814"/>
                  <a:pt x="1415166" y="232831"/>
                </a:cubicBezTo>
                <a:cubicBezTo>
                  <a:pt x="1601088" y="252636"/>
                  <a:pt x="1786236" y="235371"/>
                  <a:pt x="1969579" y="210485"/>
                </a:cubicBezTo>
                <a:cubicBezTo>
                  <a:pt x="2233634" y="174938"/>
                  <a:pt x="2498720" y="152338"/>
                  <a:pt x="2764321" y="136340"/>
                </a:cubicBezTo>
                <a:cubicBezTo>
                  <a:pt x="2983766" y="123136"/>
                  <a:pt x="3203724" y="117297"/>
                  <a:pt x="3422137" y="91905"/>
                </a:cubicBezTo>
                <a:cubicBezTo>
                  <a:pt x="3655763" y="64736"/>
                  <a:pt x="3889131" y="34011"/>
                  <a:pt x="4122502" y="5572"/>
                </a:cubicBezTo>
                <a:cubicBezTo>
                  <a:pt x="4133074" y="4301"/>
                  <a:pt x="4144742" y="302"/>
                  <a:pt x="4156023" y="17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8656" y="4224528"/>
            <a:ext cx="6108192" cy="1463040"/>
          </a:xfrm>
        </p:spPr>
        <p:txBody>
          <a:bodyPr rtlCol="0" anchor="b">
            <a:normAutofit/>
          </a:bodyPr>
          <a:lstStyle>
            <a:lvl1pPr algn="r">
              <a:defRPr sz="4800"/>
            </a:lvl1pPr>
          </a:lstStyle>
          <a:p>
            <a:pPr rtl="0"/>
            <a:r>
              <a:rPr lang="fi-FI" noProof="0"/>
              <a:t>Otsikko tähän</a:t>
            </a:r>
          </a:p>
        </p:txBody>
      </p:sp>
      <p:sp>
        <p:nvSpPr>
          <p:cNvPr id="18" name="Alaotsikko 2">
            <a:extLst>
              <a:ext uri="{FF2B5EF4-FFF2-40B4-BE49-F238E27FC236}">
                <a16:creationId xmlns:a16="http://schemas.microsoft.com/office/drawing/2014/main" id="{54E3CDD9-A6EF-4C93-B9CA-1472D152E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5776" y="5724144"/>
            <a:ext cx="6291072" cy="649224"/>
          </a:xfrm>
        </p:spPr>
        <p:txBody>
          <a:bodyPr rtlCol="0"/>
          <a:lstStyle>
            <a:lvl1pPr marL="0" indent="0" algn="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i-FI" noProof="0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44927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uolivapaa piirto: Muoto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fi-FI" noProof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3.9.20XX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Esityksen otsikko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56427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fiikka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i-FI" noProof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416" y="2002536"/>
            <a:ext cx="5541264" cy="2148840"/>
          </a:xfrm>
        </p:spPr>
        <p:txBody>
          <a:bodyPr rtlCol="0"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3.9.20XX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Esityksen otsikko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DB993D08-8A5D-4511-89F2-22508AFAC6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7056" y="4297680"/>
            <a:ext cx="4434840" cy="1188720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54925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Kuvan paikkamerkki 30">
            <a:extLst>
              <a:ext uri="{FF2B5EF4-FFF2-40B4-BE49-F238E27FC236}">
                <a16:creationId xmlns:a16="http://schemas.microsoft.com/office/drawing/2014/main" id="{740F3399-4083-4642-9BB0-A990D21E70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8398" y="2204789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600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4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8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8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8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6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4 w 2053232"/>
              <a:gd name="connsiteY53" fmla="*/ 394989 h 1662194"/>
              <a:gd name="connsiteX54" fmla="*/ 1534274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8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8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80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4 w 2053232"/>
              <a:gd name="connsiteY84" fmla="*/ 398100 h 1662194"/>
              <a:gd name="connsiteX85" fmla="*/ 1757954 w 2053232"/>
              <a:gd name="connsiteY85" fmla="*/ 386885 h 1662194"/>
              <a:gd name="connsiteX86" fmla="*/ 1812738 w 2053232"/>
              <a:gd name="connsiteY86" fmla="*/ 333679 h 1662194"/>
              <a:gd name="connsiteX87" fmla="*/ 1849624 w 2053232"/>
              <a:gd name="connsiteY87" fmla="*/ 295005 h 1662194"/>
              <a:gd name="connsiteX88" fmla="*/ 1852870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10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8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1 w 2053232"/>
              <a:gd name="connsiteY104" fmla="*/ 444105 h 1662194"/>
              <a:gd name="connsiteX105" fmla="*/ 1777136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9 w 2053232"/>
              <a:gd name="connsiteY138" fmla="*/ 1207997 h 1662194"/>
              <a:gd name="connsiteX139" fmla="*/ 1853632 w 2053232"/>
              <a:gd name="connsiteY139" fmla="*/ 1277417 h 1662194"/>
              <a:gd name="connsiteX140" fmla="*/ 1857097 w 2053232"/>
              <a:gd name="connsiteY140" fmla="*/ 1285053 h 1662194"/>
              <a:gd name="connsiteX141" fmla="*/ 1909020 w 2053232"/>
              <a:gd name="connsiteY141" fmla="*/ 1272282 h 1662194"/>
              <a:gd name="connsiteX142" fmla="*/ 1848099 w 2053232"/>
              <a:gd name="connsiteY142" fmla="*/ 1331631 h 1662194"/>
              <a:gd name="connsiteX143" fmla="*/ 1782898 w 2053232"/>
              <a:gd name="connsiteY143" fmla="*/ 1377919 h 1662194"/>
              <a:gd name="connsiteX144" fmla="*/ 1832839 w 2053232"/>
              <a:gd name="connsiteY144" fmla="*/ 1369576 h 1662194"/>
              <a:gd name="connsiteX145" fmla="*/ 1899110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6 w 2053232"/>
              <a:gd name="connsiteY148" fmla="*/ 1414866 h 1662194"/>
              <a:gd name="connsiteX149" fmla="*/ 1816667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7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8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2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8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8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40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600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8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4" y="435072"/>
                </a:cubicBezTo>
                <a:cubicBezTo>
                  <a:pt x="1706622" y="432949"/>
                  <a:pt x="1708638" y="430943"/>
                  <a:pt x="1710506" y="428699"/>
                </a:cubicBezTo>
                <a:cubicBezTo>
                  <a:pt x="1710105" y="428228"/>
                  <a:pt x="1709594" y="427761"/>
                  <a:pt x="1709192" y="427290"/>
                </a:cubicBezTo>
                <a:close/>
                <a:moveTo>
                  <a:pt x="1602978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8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2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6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8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8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6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2" y="308200"/>
                  <a:pt x="1646666" y="310801"/>
                </a:cubicBezTo>
                <a:cubicBezTo>
                  <a:pt x="1626127" y="342988"/>
                  <a:pt x="1600235" y="370389"/>
                  <a:pt x="1571164" y="394989"/>
                </a:cubicBezTo>
                <a:cubicBezTo>
                  <a:pt x="1559311" y="404958"/>
                  <a:pt x="1546947" y="414460"/>
                  <a:pt x="1534274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8" y="191769"/>
                  <a:pt x="1785353" y="183058"/>
                </a:cubicBezTo>
                <a:cubicBezTo>
                  <a:pt x="1789677" y="179520"/>
                  <a:pt x="1794273" y="176336"/>
                  <a:pt x="1800878" y="176962"/>
                </a:cubicBezTo>
                <a:cubicBezTo>
                  <a:pt x="1803457" y="177238"/>
                  <a:pt x="1806420" y="177866"/>
                  <a:pt x="1807769" y="180970"/>
                </a:cubicBezTo>
                <a:cubicBezTo>
                  <a:pt x="1809009" y="184077"/>
                  <a:pt x="1806921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6" y="198213"/>
                  <a:pt x="1788211" y="205008"/>
                </a:cubicBezTo>
                <a:cubicBezTo>
                  <a:pt x="1786982" y="207109"/>
                  <a:pt x="1787182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2" y="220936"/>
                  <a:pt x="1775377" y="223853"/>
                </a:cubicBezTo>
                <a:cubicBezTo>
                  <a:pt x="1782527" y="225913"/>
                  <a:pt x="1786886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8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70" y="174142"/>
                  <a:pt x="1847751" y="176838"/>
                  <a:pt x="1847180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1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6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4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8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70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10" y="342707"/>
                </a:cubicBezTo>
                <a:cubicBezTo>
                  <a:pt x="1819675" y="355613"/>
                  <a:pt x="1808202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4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4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8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9" y="410348"/>
                  <a:pt x="1807403" y="414172"/>
                  <a:pt x="1798340" y="418475"/>
                </a:cubicBezTo>
                <a:cubicBezTo>
                  <a:pt x="1794877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1" y="444105"/>
                </a:cubicBezTo>
                <a:cubicBezTo>
                  <a:pt x="1775995" y="447452"/>
                  <a:pt x="1773119" y="450334"/>
                  <a:pt x="1777136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8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8" y="509237"/>
                  <a:pt x="1908392" y="514224"/>
                  <a:pt x="1905273" y="519902"/>
                </a:cubicBezTo>
                <a:cubicBezTo>
                  <a:pt x="1900853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8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4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1" y="983900"/>
                  <a:pt x="1980356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8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2" y="1153466"/>
                  <a:pt x="1908700" y="1179865"/>
                </a:cubicBezTo>
                <a:cubicBezTo>
                  <a:pt x="1899560" y="1187320"/>
                  <a:pt x="1889855" y="1192492"/>
                  <a:pt x="1889869" y="1207997"/>
                </a:cubicBezTo>
                <a:cubicBezTo>
                  <a:pt x="1889860" y="1238039"/>
                  <a:pt x="1880309" y="1263315"/>
                  <a:pt x="1853632" y="1277417"/>
                </a:cubicBezTo>
                <a:cubicBezTo>
                  <a:pt x="1853430" y="1277545"/>
                  <a:pt x="1855638" y="1281953"/>
                  <a:pt x="1857097" y="1285053"/>
                </a:cubicBezTo>
                <a:cubicBezTo>
                  <a:pt x="1874696" y="1285430"/>
                  <a:pt x="1885755" y="1267251"/>
                  <a:pt x="1909020" y="1272282"/>
                </a:cubicBezTo>
                <a:cubicBezTo>
                  <a:pt x="1891328" y="1296984"/>
                  <a:pt x="1876677" y="1319161"/>
                  <a:pt x="1848099" y="1331631"/>
                </a:cubicBezTo>
                <a:cubicBezTo>
                  <a:pt x="1825215" y="1341608"/>
                  <a:pt x="1796024" y="1347799"/>
                  <a:pt x="1782898" y="1377919"/>
                </a:cubicBezTo>
                <a:cubicBezTo>
                  <a:pt x="1804186" y="1383017"/>
                  <a:pt x="1818358" y="1375272"/>
                  <a:pt x="1832839" y="1369576"/>
                </a:cubicBezTo>
                <a:cubicBezTo>
                  <a:pt x="1855136" y="1360830"/>
                  <a:pt x="1876830" y="1351015"/>
                  <a:pt x="1899110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6" y="1414866"/>
                </a:cubicBezTo>
                <a:cubicBezTo>
                  <a:pt x="1819310" y="1412429"/>
                  <a:pt x="1814120" y="1420479"/>
                  <a:pt x="1816667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2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9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7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1" y="599859"/>
                  <a:pt x="40415" y="577949"/>
                </a:cubicBezTo>
                <a:cubicBezTo>
                  <a:pt x="37094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8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6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2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8" y="250975"/>
                  <a:pt x="37609" y="250972"/>
                </a:cubicBezTo>
                <a:cubicBezTo>
                  <a:pt x="52373" y="250838"/>
                  <a:pt x="67065" y="250950"/>
                  <a:pt x="81248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6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5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20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8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40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50" y="24526"/>
                  <a:pt x="1684752" y="31993"/>
                  <a:pt x="1681449" y="38645"/>
                </a:cubicBezTo>
                <a:cubicBezTo>
                  <a:pt x="1680000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32" name="Kuvan paikkamerkki 31">
            <a:extLst>
              <a:ext uri="{FF2B5EF4-FFF2-40B4-BE49-F238E27FC236}">
                <a16:creationId xmlns:a16="http://schemas.microsoft.com/office/drawing/2014/main" id="{0DFA7AC8-DA1D-4AC7-ACF4-7BE16BA87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8894" y="2211836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5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6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6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6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4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4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2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7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5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3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1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9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1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5 w 2053231"/>
              <a:gd name="connsiteY80" fmla="*/ 1385578 h 1662194"/>
              <a:gd name="connsiteX81" fmla="*/ 1832843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3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1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8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2 w 2053231"/>
              <a:gd name="connsiteY139" fmla="*/ 1354187 h 1662194"/>
              <a:gd name="connsiteX140" fmla="*/ 406566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69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2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5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8 w 2053231"/>
              <a:gd name="connsiteY175" fmla="*/ 1367190 h 1662194"/>
              <a:gd name="connsiteX176" fmla="*/ 200363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3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3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59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3 w 2053231"/>
              <a:gd name="connsiteY213" fmla="*/ 773093 h 1662194"/>
              <a:gd name="connsiteX214" fmla="*/ 131631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7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5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6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6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6" y="693085"/>
                </a:lnTo>
                <a:lnTo>
                  <a:pt x="2050633" y="688201"/>
                </a:lnTo>
                <a:cubicBezTo>
                  <a:pt x="2049845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9" y="304585"/>
                  <a:pt x="1763682" y="313475"/>
                  <a:pt x="1782474" y="324713"/>
                </a:cubicBezTo>
                <a:cubicBezTo>
                  <a:pt x="1798852" y="334580"/>
                  <a:pt x="1816308" y="345016"/>
                  <a:pt x="1825119" y="362527"/>
                </a:cubicBezTo>
                <a:cubicBezTo>
                  <a:pt x="1836775" y="385756"/>
                  <a:pt x="1810823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4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5" y="612878"/>
                  <a:pt x="2040093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7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2" y="672471"/>
                </a:cubicBezTo>
                <a:cubicBezTo>
                  <a:pt x="2037814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5" y="691170"/>
                  <a:pt x="2050827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2" y="801742"/>
                  <a:pt x="2038322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5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1" y="997439"/>
                  <a:pt x="1999694" y="1002071"/>
                </a:cubicBezTo>
                <a:cubicBezTo>
                  <a:pt x="1995595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3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1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800" y="1194535"/>
                  <a:pt x="2052188" y="1196426"/>
                  <a:pt x="2050187" y="1200006"/>
                </a:cubicBezTo>
                <a:cubicBezTo>
                  <a:pt x="2044556" y="1210251"/>
                  <a:pt x="2043350" y="1221315"/>
                  <a:pt x="2049991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9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9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1" y="1452516"/>
                </a:cubicBezTo>
                <a:cubicBezTo>
                  <a:pt x="1954562" y="1442472"/>
                  <a:pt x="1941527" y="1435764"/>
                  <a:pt x="1928933" y="1428314"/>
                </a:cubicBezTo>
                <a:cubicBezTo>
                  <a:pt x="1910873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5" y="1385578"/>
                </a:cubicBezTo>
                <a:lnTo>
                  <a:pt x="1832843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3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1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5" y="1487498"/>
                  <a:pt x="481993" y="1527291"/>
                </a:cubicBezTo>
                <a:cubicBezTo>
                  <a:pt x="464056" y="1544491"/>
                  <a:pt x="444585" y="1560288"/>
                  <a:pt x="428986" y="1579832"/>
                </a:cubicBezTo>
                <a:cubicBezTo>
                  <a:pt x="413406" y="1599495"/>
                  <a:pt x="398812" y="1619854"/>
                  <a:pt x="381477" y="1638123"/>
                </a:cubicBezTo>
                <a:cubicBezTo>
                  <a:pt x="376530" y="1643377"/>
                  <a:pt x="371636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1" y="1635392"/>
                  <a:pt x="331040" y="1635823"/>
                  <a:pt x="330482" y="1641657"/>
                </a:cubicBezTo>
                <a:cubicBezTo>
                  <a:pt x="329646" y="1650770"/>
                  <a:pt x="325555" y="1657329"/>
                  <a:pt x="317482" y="1660871"/>
                </a:cubicBezTo>
                <a:cubicBezTo>
                  <a:pt x="316602" y="1661264"/>
                  <a:pt x="315646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0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7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8" y="1437894"/>
                  <a:pt x="398488" y="1443730"/>
                </a:cubicBezTo>
                <a:cubicBezTo>
                  <a:pt x="377645" y="1459210"/>
                  <a:pt x="361077" y="1478908"/>
                  <a:pt x="344235" y="1498251"/>
                </a:cubicBezTo>
                <a:cubicBezTo>
                  <a:pt x="333989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5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2" y="1369525"/>
                  <a:pt x="388815" y="1366891"/>
                </a:cubicBezTo>
                <a:cubicBezTo>
                  <a:pt x="385008" y="1356238"/>
                  <a:pt x="387867" y="1352507"/>
                  <a:pt x="399152" y="1354187"/>
                </a:cubicBezTo>
                <a:cubicBezTo>
                  <a:pt x="402646" y="1354676"/>
                  <a:pt x="404861" y="1353995"/>
                  <a:pt x="406566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69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7" y="1463982"/>
                  <a:pt x="265022" y="1457187"/>
                </a:cubicBezTo>
                <a:cubicBezTo>
                  <a:pt x="266250" y="1455086"/>
                  <a:pt x="266052" y="1453033"/>
                  <a:pt x="264042" y="1450679"/>
                </a:cubicBezTo>
                <a:cubicBezTo>
                  <a:pt x="260427" y="1446440"/>
                  <a:pt x="262222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7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5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49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2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8" y="1367190"/>
                </a:cubicBezTo>
                <a:cubicBezTo>
                  <a:pt x="202034" y="1368454"/>
                  <a:pt x="201062" y="1370061"/>
                  <a:pt x="200363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3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3" y="1257387"/>
                  <a:pt x="226792" y="1254963"/>
                </a:cubicBezTo>
                <a:cubicBezTo>
                  <a:pt x="236584" y="1251847"/>
                  <a:pt x="245829" y="1248023"/>
                  <a:pt x="254893" y="1243720"/>
                </a:cubicBezTo>
                <a:cubicBezTo>
                  <a:pt x="258356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3" y="1188942"/>
                </a:cubicBezTo>
                <a:cubicBezTo>
                  <a:pt x="284814" y="1188807"/>
                  <a:pt x="285235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59" y="1142293"/>
                </a:cubicBezTo>
                <a:cubicBezTo>
                  <a:pt x="152380" y="1134270"/>
                  <a:pt x="152425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5" y="1075567"/>
                  <a:pt x="132932" y="1073145"/>
                </a:cubicBezTo>
                <a:cubicBezTo>
                  <a:pt x="125033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3" y="773093"/>
                </a:cubicBezTo>
                <a:cubicBezTo>
                  <a:pt x="158248" y="757093"/>
                  <a:pt x="154275" y="746809"/>
                  <a:pt x="131631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7" y="686073"/>
                  <a:pt x="90653" y="654584"/>
                </a:cubicBezTo>
                <a:cubicBezTo>
                  <a:pt x="63957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70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5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7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8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7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4A968EB8-8393-4689-A845-BCD355955A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9387" y="2139888"/>
            <a:ext cx="2053231" cy="1662194"/>
          </a:xfrm>
          <a:custGeom>
            <a:avLst/>
            <a:gdLst>
              <a:gd name="connsiteX0" fmla="*/ 1746 w 2053231"/>
              <a:gd name="connsiteY0" fmla="*/ 969110 h 1662194"/>
              <a:gd name="connsiteX1" fmla="*/ 2599 w 2053231"/>
              <a:gd name="connsiteY1" fmla="*/ 973994 h 1662194"/>
              <a:gd name="connsiteX2" fmla="*/ 5336 w 2053231"/>
              <a:gd name="connsiteY2" fmla="*/ 988563 h 1662194"/>
              <a:gd name="connsiteX3" fmla="*/ 6782 w 2053231"/>
              <a:gd name="connsiteY3" fmla="*/ 995844 h 1662194"/>
              <a:gd name="connsiteX4" fmla="*/ 6161 w 2053231"/>
              <a:gd name="connsiteY4" fmla="*/ 996145 h 1662194"/>
              <a:gd name="connsiteX5" fmla="*/ 1450 w 2053231"/>
              <a:gd name="connsiteY5" fmla="*/ 973537 h 1662194"/>
              <a:gd name="connsiteX6" fmla="*/ 1 w 2053231"/>
              <a:gd name="connsiteY6" fmla="*/ 957986 h 1662194"/>
              <a:gd name="connsiteX7" fmla="*/ 654 w 2053231"/>
              <a:gd name="connsiteY7" fmla="*/ 958871 h 1662194"/>
              <a:gd name="connsiteX8" fmla="*/ 2082 w 2053231"/>
              <a:gd name="connsiteY8" fmla="*/ 964112 h 1662194"/>
              <a:gd name="connsiteX9" fmla="*/ 1746 w 2053231"/>
              <a:gd name="connsiteY9" fmla="*/ 969110 h 1662194"/>
              <a:gd name="connsiteX10" fmla="*/ 711 w 2053231"/>
              <a:gd name="connsiteY10" fmla="*/ 963168 h 1662194"/>
              <a:gd name="connsiteX11" fmla="*/ 1 w 2053231"/>
              <a:gd name="connsiteY11" fmla="*/ 957986 h 1662194"/>
              <a:gd name="connsiteX12" fmla="*/ 1709191 w 2053231"/>
              <a:gd name="connsiteY12" fmla="*/ 427290 h 1662194"/>
              <a:gd name="connsiteX13" fmla="*/ 1697210 w 2053231"/>
              <a:gd name="connsiteY13" fmla="*/ 437869 h 1662194"/>
              <a:gd name="connsiteX14" fmla="*/ 1704733 w 2053231"/>
              <a:gd name="connsiteY14" fmla="*/ 435072 h 1662194"/>
              <a:gd name="connsiteX15" fmla="*/ 1710506 w 2053231"/>
              <a:gd name="connsiteY15" fmla="*/ 428699 h 1662194"/>
              <a:gd name="connsiteX16" fmla="*/ 1709191 w 2053231"/>
              <a:gd name="connsiteY16" fmla="*/ 427290 h 1662194"/>
              <a:gd name="connsiteX17" fmla="*/ 1602977 w 2053231"/>
              <a:gd name="connsiteY17" fmla="*/ 260909 h 1662194"/>
              <a:gd name="connsiteX18" fmla="*/ 1531108 w 2053231"/>
              <a:gd name="connsiteY18" fmla="*/ 324503 h 1662194"/>
              <a:gd name="connsiteX19" fmla="*/ 1532533 w 2053231"/>
              <a:gd name="connsiteY19" fmla="*/ 325909 h 1662194"/>
              <a:gd name="connsiteX20" fmla="*/ 1602977 w 2053231"/>
              <a:gd name="connsiteY20" fmla="*/ 260909 h 1662194"/>
              <a:gd name="connsiteX21" fmla="*/ 1738585 w 2053231"/>
              <a:gd name="connsiteY21" fmla="*/ 93 h 1662194"/>
              <a:gd name="connsiteX22" fmla="*/ 1741678 w 2053231"/>
              <a:gd name="connsiteY22" fmla="*/ 1125 h 1662194"/>
              <a:gd name="connsiteX23" fmla="*/ 1741687 w 2053231"/>
              <a:gd name="connsiteY23" fmla="*/ 7060 h 1662194"/>
              <a:gd name="connsiteX24" fmla="*/ 1738618 w 2053231"/>
              <a:gd name="connsiteY24" fmla="*/ 16733 h 1662194"/>
              <a:gd name="connsiteX25" fmla="*/ 1740090 w 2053231"/>
              <a:gd name="connsiteY25" fmla="*/ 23588 h 1662194"/>
              <a:gd name="connsiteX26" fmla="*/ 1738676 w 2053231"/>
              <a:gd name="connsiteY26" fmla="*/ 39142 h 1662194"/>
              <a:gd name="connsiteX27" fmla="*/ 1733426 w 2053231"/>
              <a:gd name="connsiteY27" fmla="*/ 62940 h 1662194"/>
              <a:gd name="connsiteX28" fmla="*/ 1730086 w 2053231"/>
              <a:gd name="connsiteY28" fmla="*/ 69352 h 1662194"/>
              <a:gd name="connsiteX29" fmla="*/ 1727649 w 2053231"/>
              <a:gd name="connsiteY29" fmla="*/ 72220 h 1662194"/>
              <a:gd name="connsiteX30" fmla="*/ 1683216 w 2053231"/>
              <a:gd name="connsiteY30" fmla="*/ 165659 h 1662194"/>
              <a:gd name="connsiteX31" fmla="*/ 1629845 w 2053231"/>
              <a:gd name="connsiteY31" fmla="*/ 229721 h 1662194"/>
              <a:gd name="connsiteX32" fmla="*/ 1628579 w 2053231"/>
              <a:gd name="connsiteY32" fmla="*/ 232307 h 1662194"/>
              <a:gd name="connsiteX33" fmla="*/ 1654744 w 2053231"/>
              <a:gd name="connsiteY33" fmla="*/ 218464 h 1662194"/>
              <a:gd name="connsiteX34" fmla="*/ 1708997 w 2053231"/>
              <a:gd name="connsiteY34" fmla="*/ 163943 h 1662194"/>
              <a:gd name="connsiteX35" fmla="*/ 1741522 w 2053231"/>
              <a:gd name="connsiteY35" fmla="*/ 130021 h 1662194"/>
              <a:gd name="connsiteX36" fmla="*/ 1745886 w 2053231"/>
              <a:gd name="connsiteY36" fmla="*/ 123817 h 1662194"/>
              <a:gd name="connsiteX37" fmla="*/ 1749347 w 2053231"/>
              <a:gd name="connsiteY37" fmla="*/ 121883 h 1662194"/>
              <a:gd name="connsiteX38" fmla="*/ 1752616 w 2053231"/>
              <a:gd name="connsiteY38" fmla="*/ 126013 h 1662194"/>
              <a:gd name="connsiteX39" fmla="*/ 1751494 w 2053231"/>
              <a:gd name="connsiteY39" fmla="*/ 142041 h 1662194"/>
              <a:gd name="connsiteX40" fmla="*/ 1727716 w 2053231"/>
              <a:gd name="connsiteY40" fmla="*/ 174701 h 1662194"/>
              <a:gd name="connsiteX41" fmla="*/ 1693354 w 2053231"/>
              <a:gd name="connsiteY41" fmla="*/ 214015 h 1662194"/>
              <a:gd name="connsiteX42" fmla="*/ 1692030 w 2053231"/>
              <a:gd name="connsiteY42" fmla="*/ 218421 h 1662194"/>
              <a:gd name="connsiteX43" fmla="*/ 1711836 w 2053231"/>
              <a:gd name="connsiteY43" fmla="*/ 198978 h 1662194"/>
              <a:gd name="connsiteX44" fmla="*/ 1731312 w 2053231"/>
              <a:gd name="connsiteY44" fmla="*/ 180273 h 1662194"/>
              <a:gd name="connsiteX45" fmla="*/ 1737206 w 2053231"/>
              <a:gd name="connsiteY45" fmla="*/ 178378 h 1662194"/>
              <a:gd name="connsiteX46" fmla="*/ 1739939 w 2053231"/>
              <a:gd name="connsiteY46" fmla="*/ 185555 h 1662194"/>
              <a:gd name="connsiteX47" fmla="*/ 1732245 w 2053231"/>
              <a:gd name="connsiteY47" fmla="*/ 204832 h 1662194"/>
              <a:gd name="connsiteX48" fmla="*/ 1686811 w 2053231"/>
              <a:gd name="connsiteY48" fmla="*/ 257845 h 1662194"/>
              <a:gd name="connsiteX49" fmla="*/ 1664555 w 2053231"/>
              <a:gd name="connsiteY49" fmla="*/ 288152 h 1662194"/>
              <a:gd name="connsiteX50" fmla="*/ 1664417 w 2053231"/>
              <a:gd name="connsiteY50" fmla="*/ 295304 h 1662194"/>
              <a:gd name="connsiteX51" fmla="*/ 1654080 w 2053231"/>
              <a:gd name="connsiteY51" fmla="*/ 308008 h 1662194"/>
              <a:gd name="connsiteX52" fmla="*/ 1646665 w 2053231"/>
              <a:gd name="connsiteY52" fmla="*/ 310801 h 1662194"/>
              <a:gd name="connsiteX53" fmla="*/ 1571163 w 2053231"/>
              <a:gd name="connsiteY53" fmla="*/ 394989 h 1662194"/>
              <a:gd name="connsiteX54" fmla="*/ 1534273 w 2053231"/>
              <a:gd name="connsiteY54" fmla="*/ 423366 h 1662194"/>
              <a:gd name="connsiteX55" fmla="*/ 1534563 w 2053231"/>
              <a:gd name="connsiteY55" fmla="*/ 425295 h 1662194"/>
              <a:gd name="connsiteX56" fmla="*/ 1535200 w 2053231"/>
              <a:gd name="connsiteY56" fmla="*/ 427332 h 1662194"/>
              <a:gd name="connsiteX57" fmla="*/ 1587187 w 2053231"/>
              <a:gd name="connsiteY57" fmla="*/ 384880 h 1662194"/>
              <a:gd name="connsiteX58" fmla="*/ 1719886 w 2053231"/>
              <a:gd name="connsiteY58" fmla="*/ 260608 h 1662194"/>
              <a:gd name="connsiteX59" fmla="*/ 1758212 w 2053231"/>
              <a:gd name="connsiteY59" fmla="*/ 213165 h 1662194"/>
              <a:gd name="connsiteX60" fmla="*/ 1785352 w 2053231"/>
              <a:gd name="connsiteY60" fmla="*/ 183058 h 1662194"/>
              <a:gd name="connsiteX61" fmla="*/ 1800877 w 2053231"/>
              <a:gd name="connsiteY61" fmla="*/ 176962 h 1662194"/>
              <a:gd name="connsiteX62" fmla="*/ 1807768 w 2053231"/>
              <a:gd name="connsiteY62" fmla="*/ 180970 h 1662194"/>
              <a:gd name="connsiteX63" fmla="*/ 1805033 w 2053231"/>
              <a:gd name="connsiteY63" fmla="*/ 186998 h 1662194"/>
              <a:gd name="connsiteX64" fmla="*/ 1803513 w 2053231"/>
              <a:gd name="connsiteY64" fmla="*/ 187897 h 1662194"/>
              <a:gd name="connsiteX65" fmla="*/ 1788210 w 2053231"/>
              <a:gd name="connsiteY65" fmla="*/ 205008 h 1662194"/>
              <a:gd name="connsiteX66" fmla="*/ 1789189 w 2053231"/>
              <a:gd name="connsiteY66" fmla="*/ 211516 h 1662194"/>
              <a:gd name="connsiteX67" fmla="*/ 1787238 w 2053231"/>
              <a:gd name="connsiteY67" fmla="*/ 219092 h 1662194"/>
              <a:gd name="connsiteX68" fmla="*/ 1775376 w 2053231"/>
              <a:gd name="connsiteY68" fmla="*/ 223853 h 1662194"/>
              <a:gd name="connsiteX69" fmla="*/ 1790823 w 2053231"/>
              <a:gd name="connsiteY69" fmla="*/ 220183 h 1662194"/>
              <a:gd name="connsiteX70" fmla="*/ 1809140 w 2053231"/>
              <a:gd name="connsiteY70" fmla="*/ 193038 h 1662194"/>
              <a:gd name="connsiteX71" fmla="*/ 1812131 w 2053231"/>
              <a:gd name="connsiteY71" fmla="*/ 187244 h 1662194"/>
              <a:gd name="connsiteX72" fmla="*/ 1822285 w 2053231"/>
              <a:gd name="connsiteY72" fmla="*/ 187265 h 1662194"/>
              <a:gd name="connsiteX73" fmla="*/ 1830357 w 2053231"/>
              <a:gd name="connsiteY73" fmla="*/ 185176 h 1662194"/>
              <a:gd name="connsiteX74" fmla="*/ 1843210 w 2053231"/>
              <a:gd name="connsiteY74" fmla="*/ 166452 h 1662194"/>
              <a:gd name="connsiteX75" fmla="*/ 1848680 w 2053231"/>
              <a:gd name="connsiteY75" fmla="*/ 166146 h 1662194"/>
              <a:gd name="connsiteX76" fmla="*/ 1849367 w 2053231"/>
              <a:gd name="connsiteY76" fmla="*/ 171453 h 1662194"/>
              <a:gd name="connsiteX77" fmla="*/ 1847179 w 2053231"/>
              <a:gd name="connsiteY77" fmla="*/ 179643 h 1662194"/>
              <a:gd name="connsiteX78" fmla="*/ 1850415 w 2053231"/>
              <a:gd name="connsiteY78" fmla="*/ 193102 h 1662194"/>
              <a:gd name="connsiteX79" fmla="*/ 1850532 w 2053231"/>
              <a:gd name="connsiteY79" fmla="*/ 200487 h 1662194"/>
              <a:gd name="connsiteX80" fmla="*/ 1841761 w 2053231"/>
              <a:gd name="connsiteY80" fmla="*/ 230219 h 1662194"/>
              <a:gd name="connsiteX81" fmla="*/ 1840127 w 2053231"/>
              <a:gd name="connsiteY81" fmla="*/ 234029 h 1662194"/>
              <a:gd name="connsiteX82" fmla="*/ 1834336 w 2053231"/>
              <a:gd name="connsiteY82" fmla="*/ 240281 h 1662194"/>
              <a:gd name="connsiteX83" fmla="*/ 1794160 w 2053231"/>
              <a:gd name="connsiteY83" fmla="*/ 326066 h 1662194"/>
              <a:gd name="connsiteX84" fmla="*/ 1734263 w 2053231"/>
              <a:gd name="connsiteY84" fmla="*/ 398100 h 1662194"/>
              <a:gd name="connsiteX85" fmla="*/ 1757953 w 2053231"/>
              <a:gd name="connsiteY85" fmla="*/ 386885 h 1662194"/>
              <a:gd name="connsiteX86" fmla="*/ 1812737 w 2053231"/>
              <a:gd name="connsiteY86" fmla="*/ 333679 h 1662194"/>
              <a:gd name="connsiteX87" fmla="*/ 1849623 w 2053231"/>
              <a:gd name="connsiteY87" fmla="*/ 295005 h 1662194"/>
              <a:gd name="connsiteX88" fmla="*/ 1852869 w 2053231"/>
              <a:gd name="connsiteY88" fmla="*/ 290172 h 1662194"/>
              <a:gd name="connsiteX89" fmla="*/ 1856989 w 2053231"/>
              <a:gd name="connsiteY89" fmla="*/ 287489 h 1662194"/>
              <a:gd name="connsiteX90" fmla="*/ 1860256 w 2053231"/>
              <a:gd name="connsiteY90" fmla="*/ 292345 h 1662194"/>
              <a:gd name="connsiteX91" fmla="*/ 1856934 w 2053231"/>
              <a:gd name="connsiteY91" fmla="*/ 312082 h 1662194"/>
              <a:gd name="connsiteX92" fmla="*/ 1832409 w 2053231"/>
              <a:gd name="connsiteY92" fmla="*/ 342707 h 1662194"/>
              <a:gd name="connsiteX93" fmla="*/ 1798280 w 2053231"/>
              <a:gd name="connsiteY93" fmla="*/ 385043 h 1662194"/>
              <a:gd name="connsiteX94" fmla="*/ 1821403 w 2053231"/>
              <a:gd name="connsiteY94" fmla="*/ 361975 h 1662194"/>
              <a:gd name="connsiteX95" fmla="*/ 1839376 w 2053231"/>
              <a:gd name="connsiteY95" fmla="*/ 345017 h 1662194"/>
              <a:gd name="connsiteX96" fmla="*/ 1844940 w 2053231"/>
              <a:gd name="connsiteY96" fmla="*/ 343860 h 1662194"/>
              <a:gd name="connsiteX97" fmla="*/ 1847163 w 2053231"/>
              <a:gd name="connsiteY97" fmla="*/ 349842 h 1662194"/>
              <a:gd name="connsiteX98" fmla="*/ 1838440 w 2053231"/>
              <a:gd name="connsiteY98" fmla="*/ 371820 h 1662194"/>
              <a:gd name="connsiteX99" fmla="*/ 1820020 w 2053231"/>
              <a:gd name="connsiteY99" fmla="*/ 393881 h 1662194"/>
              <a:gd name="connsiteX100" fmla="*/ 1843247 w 2053231"/>
              <a:gd name="connsiteY100" fmla="*/ 387648 h 1662194"/>
              <a:gd name="connsiteX101" fmla="*/ 1826440 w 2053231"/>
              <a:gd name="connsiteY101" fmla="*/ 407232 h 1662194"/>
              <a:gd name="connsiteX102" fmla="*/ 1798339 w 2053231"/>
              <a:gd name="connsiteY102" fmla="*/ 418475 h 1662194"/>
              <a:gd name="connsiteX103" fmla="*/ 1788057 w 2053231"/>
              <a:gd name="connsiteY103" fmla="*/ 430814 h 1662194"/>
              <a:gd name="connsiteX104" fmla="*/ 1778250 w 2053231"/>
              <a:gd name="connsiteY104" fmla="*/ 444105 h 1662194"/>
              <a:gd name="connsiteX105" fmla="*/ 1777135 w 2053231"/>
              <a:gd name="connsiteY105" fmla="*/ 455772 h 1662194"/>
              <a:gd name="connsiteX106" fmla="*/ 1768839 w 2053231"/>
              <a:gd name="connsiteY106" fmla="*/ 473253 h 1662194"/>
              <a:gd name="connsiteX107" fmla="*/ 1767668 w 2053231"/>
              <a:gd name="connsiteY107" fmla="*/ 473535 h 1662194"/>
              <a:gd name="connsiteX108" fmla="*/ 1761086 w 2053231"/>
              <a:gd name="connsiteY108" fmla="*/ 482599 h 1662194"/>
              <a:gd name="connsiteX109" fmla="*/ 1754724 w 2053231"/>
              <a:gd name="connsiteY109" fmla="*/ 491656 h 1662194"/>
              <a:gd name="connsiteX110" fmla="*/ 1753277 w 2053231"/>
              <a:gd name="connsiteY110" fmla="*/ 493037 h 1662194"/>
              <a:gd name="connsiteX111" fmla="*/ 1720462 w 2053231"/>
              <a:gd name="connsiteY111" fmla="*/ 549260 h 1662194"/>
              <a:gd name="connsiteX112" fmla="*/ 1718208 w 2053231"/>
              <a:gd name="connsiteY112" fmla="*/ 551879 h 1662194"/>
              <a:gd name="connsiteX113" fmla="*/ 1803756 w 2053231"/>
              <a:gd name="connsiteY113" fmla="*/ 541126 h 1662194"/>
              <a:gd name="connsiteX114" fmla="*/ 1908471 w 2053231"/>
              <a:gd name="connsiteY114" fmla="*/ 497141 h 1662194"/>
              <a:gd name="connsiteX115" fmla="*/ 1905272 w 2053231"/>
              <a:gd name="connsiteY115" fmla="*/ 519902 h 1662194"/>
              <a:gd name="connsiteX116" fmla="*/ 1912287 w 2053231"/>
              <a:gd name="connsiteY116" fmla="*/ 539411 h 1662194"/>
              <a:gd name="connsiteX117" fmla="*/ 1920237 w 2053231"/>
              <a:gd name="connsiteY117" fmla="*/ 582026 h 1662194"/>
              <a:gd name="connsiteX118" fmla="*/ 1920300 w 2053231"/>
              <a:gd name="connsiteY118" fmla="*/ 589050 h 1662194"/>
              <a:gd name="connsiteX119" fmla="*/ 1945761 w 2053231"/>
              <a:gd name="connsiteY119" fmla="*/ 592554 h 1662194"/>
              <a:gd name="connsiteX120" fmla="*/ 1816062 w 2053231"/>
              <a:gd name="connsiteY120" fmla="*/ 717694 h 1662194"/>
              <a:gd name="connsiteX121" fmla="*/ 1911347 w 2053231"/>
              <a:gd name="connsiteY121" fmla="*/ 691712 h 1662194"/>
              <a:gd name="connsiteX122" fmla="*/ 1930338 w 2053231"/>
              <a:gd name="connsiteY122" fmla="*/ 728505 h 1662194"/>
              <a:gd name="connsiteX123" fmla="*/ 1888883 w 2053231"/>
              <a:gd name="connsiteY123" fmla="*/ 763212 h 1662194"/>
              <a:gd name="connsiteX124" fmla="*/ 1881503 w 2053231"/>
              <a:gd name="connsiteY124" fmla="*/ 829360 h 1662194"/>
              <a:gd name="connsiteX125" fmla="*/ 1898868 w 2053231"/>
              <a:gd name="connsiteY125" fmla="*/ 889102 h 1662194"/>
              <a:gd name="connsiteX126" fmla="*/ 1921600 w 2053231"/>
              <a:gd name="connsiteY126" fmla="*/ 907477 h 1662194"/>
              <a:gd name="connsiteX127" fmla="*/ 1955507 w 2053231"/>
              <a:gd name="connsiteY127" fmla="*/ 940738 h 1662194"/>
              <a:gd name="connsiteX128" fmla="*/ 1976480 w 2053231"/>
              <a:gd name="connsiteY128" fmla="*/ 961353 h 1662194"/>
              <a:gd name="connsiteX129" fmla="*/ 2037145 w 2053231"/>
              <a:gd name="connsiteY129" fmla="*/ 950953 h 1662194"/>
              <a:gd name="connsiteX130" fmla="*/ 1962579 w 2053231"/>
              <a:gd name="connsiteY130" fmla="*/ 1007610 h 1662194"/>
              <a:gd name="connsiteX131" fmla="*/ 2028420 w 2053231"/>
              <a:gd name="connsiteY131" fmla="*/ 998611 h 1662194"/>
              <a:gd name="connsiteX132" fmla="*/ 2050828 w 2053231"/>
              <a:gd name="connsiteY132" fmla="*/ 1001611 h 1662194"/>
              <a:gd name="connsiteX133" fmla="*/ 2041049 w 2053231"/>
              <a:gd name="connsiteY133" fmla="*/ 1019506 h 1662194"/>
              <a:gd name="connsiteX134" fmla="*/ 1996417 w 2053231"/>
              <a:gd name="connsiteY134" fmla="*/ 1050687 h 1662194"/>
              <a:gd name="connsiteX135" fmla="*/ 1907230 w 2053231"/>
              <a:gd name="connsiteY135" fmla="*/ 1134124 h 1662194"/>
              <a:gd name="connsiteX136" fmla="*/ 1999627 w 2053231"/>
              <a:gd name="connsiteY136" fmla="*/ 1094067 h 1662194"/>
              <a:gd name="connsiteX137" fmla="*/ 1908699 w 2053231"/>
              <a:gd name="connsiteY137" fmla="*/ 1179865 h 1662194"/>
              <a:gd name="connsiteX138" fmla="*/ 1889868 w 2053231"/>
              <a:gd name="connsiteY138" fmla="*/ 1207997 h 1662194"/>
              <a:gd name="connsiteX139" fmla="*/ 1853631 w 2053231"/>
              <a:gd name="connsiteY139" fmla="*/ 1277417 h 1662194"/>
              <a:gd name="connsiteX140" fmla="*/ 1857096 w 2053231"/>
              <a:gd name="connsiteY140" fmla="*/ 1285053 h 1662194"/>
              <a:gd name="connsiteX141" fmla="*/ 1909019 w 2053231"/>
              <a:gd name="connsiteY141" fmla="*/ 1272282 h 1662194"/>
              <a:gd name="connsiteX142" fmla="*/ 1848098 w 2053231"/>
              <a:gd name="connsiteY142" fmla="*/ 1331631 h 1662194"/>
              <a:gd name="connsiteX143" fmla="*/ 1782897 w 2053231"/>
              <a:gd name="connsiteY143" fmla="*/ 1377919 h 1662194"/>
              <a:gd name="connsiteX144" fmla="*/ 1832838 w 2053231"/>
              <a:gd name="connsiteY144" fmla="*/ 1369576 h 1662194"/>
              <a:gd name="connsiteX145" fmla="*/ 1899109 w 2053231"/>
              <a:gd name="connsiteY145" fmla="*/ 1342149 h 1662194"/>
              <a:gd name="connsiteX146" fmla="*/ 1924892 w 2053231"/>
              <a:gd name="connsiteY146" fmla="*/ 1350730 h 1662194"/>
              <a:gd name="connsiteX147" fmla="*/ 1864818 w 2053231"/>
              <a:gd name="connsiteY147" fmla="*/ 1394423 h 1662194"/>
              <a:gd name="connsiteX148" fmla="*/ 1829715 w 2053231"/>
              <a:gd name="connsiteY148" fmla="*/ 1414866 h 1662194"/>
              <a:gd name="connsiteX149" fmla="*/ 1816666 w 2053231"/>
              <a:gd name="connsiteY149" fmla="*/ 1430084 h 1662194"/>
              <a:gd name="connsiteX150" fmla="*/ 1781074 w 2053231"/>
              <a:gd name="connsiteY150" fmla="*/ 1483976 h 1662194"/>
              <a:gd name="connsiteX151" fmla="*/ 1662134 w 2053231"/>
              <a:gd name="connsiteY151" fmla="*/ 1545641 h 1662194"/>
              <a:gd name="connsiteX152" fmla="*/ 1228496 w 2053231"/>
              <a:gd name="connsiteY152" fmla="*/ 1654846 h 1662194"/>
              <a:gd name="connsiteX153" fmla="*/ 320643 w 2053231"/>
              <a:gd name="connsiteY153" fmla="*/ 1379412 h 1662194"/>
              <a:gd name="connsiteX154" fmla="*/ 270759 w 2053231"/>
              <a:gd name="connsiteY154" fmla="*/ 1337481 h 1662194"/>
              <a:gd name="connsiteX155" fmla="*/ 228113 w 2053231"/>
              <a:gd name="connsiteY155" fmla="*/ 1299667 h 1662194"/>
              <a:gd name="connsiteX156" fmla="*/ 245332 w 2053231"/>
              <a:gd name="connsiteY156" fmla="*/ 1285763 h 1662194"/>
              <a:gd name="connsiteX157" fmla="*/ 213716 w 2053231"/>
              <a:gd name="connsiteY157" fmla="*/ 1249396 h 1662194"/>
              <a:gd name="connsiteX158" fmla="*/ 113880 w 2053231"/>
              <a:gd name="connsiteY158" fmla="*/ 1137192 h 1662194"/>
              <a:gd name="connsiteX159" fmla="*/ 73848 w 2053231"/>
              <a:gd name="connsiteY159" fmla="*/ 1113100 h 1662194"/>
              <a:gd name="connsiteX160" fmla="*/ 20262 w 2053231"/>
              <a:gd name="connsiteY160" fmla="*/ 1050943 h 1662194"/>
              <a:gd name="connsiteX161" fmla="*/ 8594 w 2053231"/>
              <a:gd name="connsiteY161" fmla="*/ 1004970 h 1662194"/>
              <a:gd name="connsiteX162" fmla="*/ 6782 w 2053231"/>
              <a:gd name="connsiteY162" fmla="*/ 995844 h 1662194"/>
              <a:gd name="connsiteX163" fmla="*/ 9723 w 2053231"/>
              <a:gd name="connsiteY163" fmla="*/ 994413 h 1662194"/>
              <a:gd name="connsiteX164" fmla="*/ 11036 w 2053231"/>
              <a:gd name="connsiteY164" fmla="*/ 999486 h 1662194"/>
              <a:gd name="connsiteX165" fmla="*/ 17988 w 2053231"/>
              <a:gd name="connsiteY165" fmla="*/ 1017464 h 1662194"/>
              <a:gd name="connsiteX166" fmla="*/ 21859 w 2053231"/>
              <a:gd name="connsiteY166" fmla="*/ 998437 h 1662194"/>
              <a:gd name="connsiteX167" fmla="*/ 16530 w 2053231"/>
              <a:gd name="connsiteY167" fmla="*/ 989724 h 1662194"/>
              <a:gd name="connsiteX168" fmla="*/ 12243 w 2053231"/>
              <a:gd name="connsiteY168" fmla="*/ 993188 h 1662194"/>
              <a:gd name="connsiteX169" fmla="*/ 9723 w 2053231"/>
              <a:gd name="connsiteY169" fmla="*/ 994413 h 1662194"/>
              <a:gd name="connsiteX170" fmla="*/ 7918 w 2053231"/>
              <a:gd name="connsiteY170" fmla="*/ 987443 h 1662194"/>
              <a:gd name="connsiteX171" fmla="*/ 2405 w 2053231"/>
              <a:gd name="connsiteY171" fmla="*/ 965300 h 1662194"/>
              <a:gd name="connsiteX172" fmla="*/ 2082 w 2053231"/>
              <a:gd name="connsiteY172" fmla="*/ 964112 h 1662194"/>
              <a:gd name="connsiteX173" fmla="*/ 2753 w 2053231"/>
              <a:gd name="connsiteY173" fmla="*/ 954092 h 1662194"/>
              <a:gd name="connsiteX174" fmla="*/ 31565 w 2053231"/>
              <a:gd name="connsiteY174" fmla="*/ 893447 h 1662194"/>
              <a:gd name="connsiteX175" fmla="*/ 52206 w 2053231"/>
              <a:gd name="connsiteY175" fmla="*/ 854594 h 1662194"/>
              <a:gd name="connsiteX176" fmla="*/ 50189 w 2053231"/>
              <a:gd name="connsiteY176" fmla="*/ 820622 h 1662194"/>
              <a:gd name="connsiteX177" fmla="*/ 98777 w 2053231"/>
              <a:gd name="connsiteY177" fmla="*/ 798878 h 1662194"/>
              <a:gd name="connsiteX178" fmla="*/ 39476 w 2053231"/>
              <a:gd name="connsiteY178" fmla="*/ 728797 h 1662194"/>
              <a:gd name="connsiteX179" fmla="*/ 32418 w 2053231"/>
              <a:gd name="connsiteY179" fmla="*/ 714135 h 1662194"/>
              <a:gd name="connsiteX180" fmla="*/ 53538 w 2053231"/>
              <a:gd name="connsiteY180" fmla="*/ 660124 h 1662194"/>
              <a:gd name="connsiteX181" fmla="*/ 56972 w 2053231"/>
              <a:gd name="connsiteY181" fmla="*/ 651407 h 1662194"/>
              <a:gd name="connsiteX182" fmla="*/ 65176 w 2053231"/>
              <a:gd name="connsiteY182" fmla="*/ 634051 h 1662194"/>
              <a:gd name="connsiteX183" fmla="*/ 95408 w 2053231"/>
              <a:gd name="connsiteY183" fmla="*/ 628914 h 1662194"/>
              <a:gd name="connsiteX184" fmla="*/ 77587 w 2053231"/>
              <a:gd name="connsiteY184" fmla="*/ 617521 h 1662194"/>
              <a:gd name="connsiteX185" fmla="*/ 40415 w 2053231"/>
              <a:gd name="connsiteY185" fmla="*/ 577949 h 1662194"/>
              <a:gd name="connsiteX186" fmla="*/ 55219 w 2053231"/>
              <a:gd name="connsiteY186" fmla="*/ 538444 h 1662194"/>
              <a:gd name="connsiteX187" fmla="*/ 60443 w 2053231"/>
              <a:gd name="connsiteY187" fmla="*/ 532091 h 1662194"/>
              <a:gd name="connsiteX188" fmla="*/ 50996 w 2053231"/>
              <a:gd name="connsiteY188" fmla="*/ 524292 h 1662194"/>
              <a:gd name="connsiteX189" fmla="*/ 29797 w 2053231"/>
              <a:gd name="connsiteY189" fmla="*/ 496296 h 1662194"/>
              <a:gd name="connsiteX190" fmla="*/ 18024 w 2053231"/>
              <a:gd name="connsiteY190" fmla="*/ 476705 h 1662194"/>
              <a:gd name="connsiteX191" fmla="*/ 6382 w 2053231"/>
              <a:gd name="connsiteY191" fmla="*/ 468980 h 1662194"/>
              <a:gd name="connsiteX192" fmla="*/ 3045 w 2053231"/>
              <a:gd name="connsiteY192" fmla="*/ 462188 h 1662194"/>
              <a:gd name="connsiteX193" fmla="*/ 3241 w 2053231"/>
              <a:gd name="connsiteY193" fmla="*/ 428263 h 1662194"/>
              <a:gd name="connsiteX194" fmla="*/ 4901 w 2053231"/>
              <a:gd name="connsiteY194" fmla="*/ 419485 h 1662194"/>
              <a:gd name="connsiteX195" fmla="*/ 23740 w 2053231"/>
              <a:gd name="connsiteY195" fmla="*/ 386265 h 1662194"/>
              <a:gd name="connsiteX196" fmla="*/ 38036 w 2053231"/>
              <a:gd name="connsiteY196" fmla="*/ 332362 h 1662194"/>
              <a:gd name="connsiteX197" fmla="*/ 37374 w 2053231"/>
              <a:gd name="connsiteY197" fmla="*/ 297860 h 1662194"/>
              <a:gd name="connsiteX198" fmla="*/ 38062 w 2053231"/>
              <a:gd name="connsiteY198" fmla="*/ 289963 h 1662194"/>
              <a:gd name="connsiteX199" fmla="*/ 33975 w 2053231"/>
              <a:gd name="connsiteY199" fmla="*/ 258363 h 1662194"/>
              <a:gd name="connsiteX200" fmla="*/ 37608 w 2053231"/>
              <a:gd name="connsiteY200" fmla="*/ 250972 h 1662194"/>
              <a:gd name="connsiteX201" fmla="*/ 81247 w 2053231"/>
              <a:gd name="connsiteY201" fmla="*/ 248413 h 1662194"/>
              <a:gd name="connsiteX202" fmla="*/ 87026 w 2053231"/>
              <a:gd name="connsiteY202" fmla="*/ 225202 h 1662194"/>
              <a:gd name="connsiteX203" fmla="*/ 79230 w 2053231"/>
              <a:gd name="connsiteY203" fmla="*/ 214441 h 1662194"/>
              <a:gd name="connsiteX204" fmla="*/ 80686 w 2053231"/>
              <a:gd name="connsiteY204" fmla="*/ 207245 h 1662194"/>
              <a:gd name="connsiteX205" fmla="*/ 87561 w 2053231"/>
              <a:gd name="connsiteY205" fmla="*/ 209678 h 1662194"/>
              <a:gd name="connsiteX206" fmla="*/ 124299 w 2053231"/>
              <a:gd name="connsiteY206" fmla="*/ 233881 h 1662194"/>
              <a:gd name="connsiteX207" fmla="*/ 177764 w 2053231"/>
              <a:gd name="connsiteY207" fmla="*/ 267332 h 1662194"/>
              <a:gd name="connsiteX208" fmla="*/ 187213 w 2053231"/>
              <a:gd name="connsiteY208" fmla="*/ 261926 h 1662194"/>
              <a:gd name="connsiteX209" fmla="*/ 194336 w 2053231"/>
              <a:gd name="connsiteY209" fmla="*/ 257205 h 1662194"/>
              <a:gd name="connsiteX210" fmla="*/ 210832 w 2053231"/>
              <a:gd name="connsiteY210" fmla="*/ 261979 h 1662194"/>
              <a:gd name="connsiteX211" fmla="*/ 220950 w 2053231"/>
              <a:gd name="connsiteY211" fmla="*/ 273511 h 1662194"/>
              <a:gd name="connsiteX212" fmla="*/ 221307 w 2053231"/>
              <a:gd name="connsiteY212" fmla="*/ 276617 h 1662194"/>
              <a:gd name="connsiteX213" fmla="*/ 220390 w 2053231"/>
              <a:gd name="connsiteY213" fmla="*/ 277794 h 1662194"/>
              <a:gd name="connsiteX214" fmla="*/ 219183 w 2053231"/>
              <a:gd name="connsiteY214" fmla="*/ 278292 h 1662194"/>
              <a:gd name="connsiteX215" fmla="*/ 219827 w 2053231"/>
              <a:gd name="connsiteY215" fmla="*/ 278515 h 1662194"/>
              <a:gd name="connsiteX216" fmla="*/ 220390 w 2053231"/>
              <a:gd name="connsiteY216" fmla="*/ 277794 h 1662194"/>
              <a:gd name="connsiteX217" fmla="*/ 225601 w 2053231"/>
              <a:gd name="connsiteY217" fmla="*/ 275640 h 1662194"/>
              <a:gd name="connsiteX218" fmla="*/ 238724 w 2053231"/>
              <a:gd name="connsiteY218" fmla="*/ 267703 h 1662194"/>
              <a:gd name="connsiteX219" fmla="*/ 327694 w 2053231"/>
              <a:gd name="connsiteY219" fmla="*/ 292934 h 1662194"/>
              <a:gd name="connsiteX220" fmla="*/ 931839 w 2053231"/>
              <a:gd name="connsiteY220" fmla="*/ 361634 h 1662194"/>
              <a:gd name="connsiteX221" fmla="*/ 966001 w 2053231"/>
              <a:gd name="connsiteY221" fmla="*/ 358425 h 1662194"/>
              <a:gd name="connsiteX222" fmla="*/ 1205960 w 2053231"/>
              <a:gd name="connsiteY222" fmla="*/ 337022 h 1662194"/>
              <a:gd name="connsiteX223" fmla="*/ 1443309 w 2053231"/>
              <a:gd name="connsiteY223" fmla="*/ 250536 h 1662194"/>
              <a:gd name="connsiteX224" fmla="*/ 1571239 w 2053231"/>
              <a:gd name="connsiteY224" fmla="*/ 134904 h 1662194"/>
              <a:gd name="connsiteX225" fmla="*/ 1624246 w 2053231"/>
              <a:gd name="connsiteY225" fmla="*/ 82363 h 1662194"/>
              <a:gd name="connsiteX226" fmla="*/ 1671755 w 2053231"/>
              <a:gd name="connsiteY226" fmla="*/ 24072 h 1662194"/>
              <a:gd name="connsiteX227" fmla="*/ 1689812 w 2053231"/>
              <a:gd name="connsiteY227" fmla="*/ 12077 h 1662194"/>
              <a:gd name="connsiteX228" fmla="*/ 1695538 w 2053231"/>
              <a:gd name="connsiteY228" fmla="*/ 12005 h 1662194"/>
              <a:gd name="connsiteX229" fmla="*/ 1700565 w 2053231"/>
              <a:gd name="connsiteY229" fmla="*/ 15349 h 1662194"/>
              <a:gd name="connsiteX230" fmla="*/ 1699204 w 2053231"/>
              <a:gd name="connsiteY230" fmla="*/ 20240 h 1662194"/>
              <a:gd name="connsiteX231" fmla="*/ 1695943 w 2053231"/>
              <a:gd name="connsiteY231" fmla="*/ 22773 h 1662194"/>
              <a:gd name="connsiteX232" fmla="*/ 1681448 w 2053231"/>
              <a:gd name="connsiteY232" fmla="*/ 38645 h 1662194"/>
              <a:gd name="connsiteX233" fmla="*/ 1682349 w 2053231"/>
              <a:gd name="connsiteY233" fmla="*/ 47579 h 1662194"/>
              <a:gd name="connsiteX234" fmla="*/ 1680108 w 2053231"/>
              <a:gd name="connsiteY234" fmla="*/ 53954 h 1662194"/>
              <a:gd name="connsiteX235" fmla="*/ 1666762 w 2053231"/>
              <a:gd name="connsiteY235" fmla="*/ 59855 h 1662194"/>
              <a:gd name="connsiteX236" fmla="*/ 1697532 w 2053231"/>
              <a:gd name="connsiteY236" fmla="*/ 37014 h 1662194"/>
              <a:gd name="connsiteX237" fmla="*/ 1703406 w 2053231"/>
              <a:gd name="connsiteY237" fmla="*/ 23976 h 1662194"/>
              <a:gd name="connsiteX238" fmla="*/ 1715246 w 2053231"/>
              <a:gd name="connsiteY238" fmla="*/ 22729 h 1662194"/>
              <a:gd name="connsiteX239" fmla="*/ 1722750 w 2053231"/>
              <a:gd name="connsiteY239" fmla="*/ 20538 h 1662194"/>
              <a:gd name="connsiteX240" fmla="*/ 1735750 w 2053231"/>
              <a:gd name="connsiteY240" fmla="*/ 1324 h 1662194"/>
              <a:gd name="connsiteX241" fmla="*/ 1738585 w 2053231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1746" y="969110"/>
                </a:moveTo>
                <a:lnTo>
                  <a:pt x="2599" y="973994"/>
                </a:lnTo>
                <a:cubicBezTo>
                  <a:pt x="3387" y="978333"/>
                  <a:pt x="4318" y="983294"/>
                  <a:pt x="5336" y="988563"/>
                </a:cubicBezTo>
                <a:lnTo>
                  <a:pt x="6782" y="995844"/>
                </a:lnTo>
                <a:lnTo>
                  <a:pt x="6161" y="996145"/>
                </a:lnTo>
                <a:cubicBezTo>
                  <a:pt x="2942" y="994268"/>
                  <a:pt x="1387" y="985372"/>
                  <a:pt x="1450" y="973537"/>
                </a:cubicBezTo>
                <a:close/>
                <a:moveTo>
                  <a:pt x="1" y="957986"/>
                </a:moveTo>
                <a:cubicBezTo>
                  <a:pt x="-1" y="957153"/>
                  <a:pt x="236" y="957550"/>
                  <a:pt x="654" y="958871"/>
                </a:cubicBezTo>
                <a:lnTo>
                  <a:pt x="2082" y="964112"/>
                </a:lnTo>
                <a:lnTo>
                  <a:pt x="1746" y="969110"/>
                </a:lnTo>
                <a:lnTo>
                  <a:pt x="711" y="963168"/>
                </a:lnTo>
                <a:cubicBezTo>
                  <a:pt x="259" y="960394"/>
                  <a:pt x="5" y="958561"/>
                  <a:pt x="1" y="957986"/>
                </a:cubicBezTo>
                <a:close/>
                <a:moveTo>
                  <a:pt x="1709191" y="427290"/>
                </a:moveTo>
                <a:cubicBezTo>
                  <a:pt x="1705197" y="430816"/>
                  <a:pt x="1701203" y="434343"/>
                  <a:pt x="1697210" y="437869"/>
                </a:cubicBezTo>
                <a:cubicBezTo>
                  <a:pt x="1699608" y="436940"/>
                  <a:pt x="1702225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4" y="428228"/>
                  <a:pt x="1709593" y="427761"/>
                  <a:pt x="1709191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1" y="303345"/>
                  <a:pt x="1531108" y="324503"/>
                </a:cubicBezTo>
                <a:cubicBezTo>
                  <a:pt x="1531621" y="324970"/>
                  <a:pt x="1532022" y="325441"/>
                  <a:pt x="1532533" y="325909"/>
                </a:cubicBezTo>
                <a:cubicBezTo>
                  <a:pt x="1559601" y="307796"/>
                  <a:pt x="1584733" y="287810"/>
                  <a:pt x="1602977" y="260909"/>
                </a:cubicBezTo>
                <a:close/>
                <a:moveTo>
                  <a:pt x="1738585" y="93"/>
                </a:moveTo>
                <a:cubicBezTo>
                  <a:pt x="1739585" y="-137"/>
                  <a:pt x="1740627" y="9"/>
                  <a:pt x="1741678" y="1125"/>
                </a:cubicBezTo>
                <a:cubicBezTo>
                  <a:pt x="1743504" y="3001"/>
                  <a:pt x="1742531" y="5336"/>
                  <a:pt x="1741687" y="7060"/>
                </a:cubicBezTo>
                <a:cubicBezTo>
                  <a:pt x="1740164" y="10140"/>
                  <a:pt x="1738842" y="13091"/>
                  <a:pt x="1738618" y="16733"/>
                </a:cubicBezTo>
                <a:cubicBezTo>
                  <a:pt x="1738431" y="19162"/>
                  <a:pt x="1738280" y="21833"/>
                  <a:pt x="1740090" y="23588"/>
                </a:cubicBezTo>
                <a:cubicBezTo>
                  <a:pt x="1747616" y="31088"/>
                  <a:pt x="1743549" y="34859"/>
                  <a:pt x="1738676" y="39142"/>
                </a:cubicBezTo>
                <a:cubicBezTo>
                  <a:pt x="1731934" y="44942"/>
                  <a:pt x="1730202" y="53237"/>
                  <a:pt x="1733426" y="62940"/>
                </a:cubicBezTo>
                <a:cubicBezTo>
                  <a:pt x="1734682" y="66896"/>
                  <a:pt x="1734605" y="69321"/>
                  <a:pt x="1730086" y="69352"/>
                </a:cubicBezTo>
                <a:cubicBezTo>
                  <a:pt x="1728330" y="69411"/>
                  <a:pt x="1728090" y="70752"/>
                  <a:pt x="1727649" y="72220"/>
                </a:cubicBezTo>
                <a:cubicBezTo>
                  <a:pt x="1718725" y="106803"/>
                  <a:pt x="1702908" y="137377"/>
                  <a:pt x="1683216" y="165659"/>
                </a:cubicBezTo>
                <a:cubicBezTo>
                  <a:pt x="1667246" y="188608"/>
                  <a:pt x="1648975" y="209452"/>
                  <a:pt x="1629845" y="229721"/>
                </a:cubicBezTo>
                <a:cubicBezTo>
                  <a:pt x="1629276" y="230345"/>
                  <a:pt x="1628726" y="231090"/>
                  <a:pt x="1628579" y="232307"/>
                </a:cubicBezTo>
                <a:cubicBezTo>
                  <a:pt x="1638644" y="229546"/>
                  <a:pt x="1646904" y="224301"/>
                  <a:pt x="1654744" y="218464"/>
                </a:cubicBezTo>
                <a:cubicBezTo>
                  <a:pt x="1675586" y="202985"/>
                  <a:pt x="1692155" y="183287"/>
                  <a:pt x="1708997" y="163943"/>
                </a:cubicBezTo>
                <a:cubicBezTo>
                  <a:pt x="1719243" y="152090"/>
                  <a:pt x="1729870" y="140588"/>
                  <a:pt x="1741522" y="130021"/>
                </a:cubicBezTo>
                <a:cubicBezTo>
                  <a:pt x="1743464" y="128259"/>
                  <a:pt x="1744675" y="126038"/>
                  <a:pt x="1745886" y="123817"/>
                </a:cubicBezTo>
                <a:cubicBezTo>
                  <a:pt x="1746583" y="122582"/>
                  <a:pt x="1747518" y="121460"/>
                  <a:pt x="1749347" y="121883"/>
                </a:cubicBezTo>
                <a:cubicBezTo>
                  <a:pt x="1751633" y="122412"/>
                  <a:pt x="1752124" y="124213"/>
                  <a:pt x="1752616" y="126013"/>
                </a:cubicBezTo>
                <a:cubicBezTo>
                  <a:pt x="1754143" y="131776"/>
                  <a:pt x="1753495" y="137007"/>
                  <a:pt x="1751494" y="142041"/>
                </a:cubicBezTo>
                <a:cubicBezTo>
                  <a:pt x="1746260" y="154936"/>
                  <a:pt x="1737190" y="165054"/>
                  <a:pt x="1727716" y="174701"/>
                </a:cubicBezTo>
                <a:cubicBezTo>
                  <a:pt x="1715458" y="187106"/>
                  <a:pt x="1703711" y="199978"/>
                  <a:pt x="1693354" y="214015"/>
                </a:cubicBezTo>
                <a:cubicBezTo>
                  <a:pt x="1692620" y="215009"/>
                  <a:pt x="1691064" y="215668"/>
                  <a:pt x="1692030" y="218421"/>
                </a:cubicBezTo>
                <a:cubicBezTo>
                  <a:pt x="1698864" y="211771"/>
                  <a:pt x="1705277" y="205255"/>
                  <a:pt x="1711836" y="198978"/>
                </a:cubicBezTo>
                <a:cubicBezTo>
                  <a:pt x="1718285" y="192704"/>
                  <a:pt x="1724845" y="186426"/>
                  <a:pt x="1731312" y="180273"/>
                </a:cubicBezTo>
                <a:cubicBezTo>
                  <a:pt x="1732851" y="178767"/>
                  <a:pt x="1734409" y="176656"/>
                  <a:pt x="1737206" y="178378"/>
                </a:cubicBezTo>
                <a:cubicBezTo>
                  <a:pt x="1740112" y="180098"/>
                  <a:pt x="1740236" y="183122"/>
                  <a:pt x="1739939" y="185555"/>
                </a:cubicBezTo>
                <a:cubicBezTo>
                  <a:pt x="1738923" y="192736"/>
                  <a:pt x="1736241" y="199125"/>
                  <a:pt x="1732245" y="204832"/>
                </a:cubicBezTo>
                <a:cubicBezTo>
                  <a:pt x="1718532" y="223707"/>
                  <a:pt x="1701913" y="240135"/>
                  <a:pt x="1686811" y="257845"/>
                </a:cubicBezTo>
                <a:cubicBezTo>
                  <a:pt x="1678656" y="267448"/>
                  <a:pt x="1671359" y="277626"/>
                  <a:pt x="1664555" y="288152"/>
                </a:cubicBezTo>
                <a:cubicBezTo>
                  <a:pt x="1663033" y="290505"/>
                  <a:pt x="1663469" y="292670"/>
                  <a:pt x="1664417" y="295304"/>
                </a:cubicBezTo>
                <a:cubicBezTo>
                  <a:pt x="1668224" y="305957"/>
                  <a:pt x="1665365" y="309688"/>
                  <a:pt x="1654080" y="308008"/>
                </a:cubicBezTo>
                <a:cubicBezTo>
                  <a:pt x="1650585" y="307520"/>
                  <a:pt x="1648371" y="308200"/>
                  <a:pt x="1646665" y="310801"/>
                </a:cubicBezTo>
                <a:cubicBezTo>
                  <a:pt x="1626126" y="342988"/>
                  <a:pt x="1600234" y="370389"/>
                  <a:pt x="1571163" y="394989"/>
                </a:cubicBezTo>
                <a:cubicBezTo>
                  <a:pt x="1559310" y="404958"/>
                  <a:pt x="1546946" y="414460"/>
                  <a:pt x="1534273" y="423366"/>
                </a:cubicBezTo>
                <a:cubicBezTo>
                  <a:pt x="1534364" y="423968"/>
                  <a:pt x="1534472" y="424692"/>
                  <a:pt x="1534563" y="425295"/>
                </a:cubicBezTo>
                <a:cubicBezTo>
                  <a:pt x="1534800" y="426134"/>
                  <a:pt x="1534982" y="426613"/>
                  <a:pt x="1535200" y="427332"/>
                </a:cubicBezTo>
                <a:cubicBezTo>
                  <a:pt x="1552894" y="413654"/>
                  <a:pt x="1570314" y="399621"/>
                  <a:pt x="1587187" y="384880"/>
                </a:cubicBezTo>
                <a:cubicBezTo>
                  <a:pt x="1632929" y="344940"/>
                  <a:pt x="1675951" y="302305"/>
                  <a:pt x="1719886" y="260608"/>
                </a:cubicBezTo>
                <a:cubicBezTo>
                  <a:pt x="1734653" y="246544"/>
                  <a:pt x="1745345" y="228861"/>
                  <a:pt x="1758212" y="213165"/>
                </a:cubicBezTo>
                <a:cubicBezTo>
                  <a:pt x="1766790" y="202700"/>
                  <a:pt x="1774857" y="191769"/>
                  <a:pt x="1785352" y="183058"/>
                </a:cubicBezTo>
                <a:cubicBezTo>
                  <a:pt x="1789676" y="179520"/>
                  <a:pt x="1794272" y="176336"/>
                  <a:pt x="1800877" y="176962"/>
                </a:cubicBezTo>
                <a:cubicBezTo>
                  <a:pt x="1803456" y="177238"/>
                  <a:pt x="1806419" y="177866"/>
                  <a:pt x="1807768" y="180970"/>
                </a:cubicBezTo>
                <a:cubicBezTo>
                  <a:pt x="1809008" y="184077"/>
                  <a:pt x="1806920" y="185602"/>
                  <a:pt x="1805033" y="186998"/>
                </a:cubicBezTo>
                <a:cubicBezTo>
                  <a:pt x="1804538" y="187378"/>
                  <a:pt x="1804062" y="187878"/>
                  <a:pt x="1803513" y="187897"/>
                </a:cubicBezTo>
                <a:cubicBezTo>
                  <a:pt x="1793192" y="188971"/>
                  <a:pt x="1792155" y="198213"/>
                  <a:pt x="1788210" y="205008"/>
                </a:cubicBezTo>
                <a:cubicBezTo>
                  <a:pt x="1786981" y="207109"/>
                  <a:pt x="1787181" y="209161"/>
                  <a:pt x="1789189" y="211516"/>
                </a:cubicBezTo>
                <a:cubicBezTo>
                  <a:pt x="1792805" y="215755"/>
                  <a:pt x="1791009" y="217754"/>
                  <a:pt x="1787238" y="219092"/>
                </a:cubicBezTo>
                <a:cubicBezTo>
                  <a:pt x="1783468" y="220431"/>
                  <a:pt x="1779241" y="220936"/>
                  <a:pt x="1775376" y="223853"/>
                </a:cubicBezTo>
                <a:cubicBezTo>
                  <a:pt x="1782526" y="225913"/>
                  <a:pt x="1786885" y="223344"/>
                  <a:pt x="1790823" y="220183"/>
                </a:cubicBezTo>
                <a:cubicBezTo>
                  <a:pt x="1799706" y="213222"/>
                  <a:pt x="1804606" y="203244"/>
                  <a:pt x="1809140" y="193038"/>
                </a:cubicBezTo>
                <a:cubicBezTo>
                  <a:pt x="1810058" y="191068"/>
                  <a:pt x="1810720" y="188866"/>
                  <a:pt x="1812131" y="187244"/>
                </a:cubicBezTo>
                <a:cubicBezTo>
                  <a:pt x="1814734" y="184006"/>
                  <a:pt x="1817973" y="183534"/>
                  <a:pt x="1822285" y="187265"/>
                </a:cubicBezTo>
                <a:cubicBezTo>
                  <a:pt x="1827986" y="192161"/>
                  <a:pt x="1829688" y="191740"/>
                  <a:pt x="1830357" y="185176"/>
                </a:cubicBezTo>
                <a:cubicBezTo>
                  <a:pt x="1831230" y="176304"/>
                  <a:pt x="1835246" y="169991"/>
                  <a:pt x="1843210" y="166452"/>
                </a:cubicBezTo>
                <a:cubicBezTo>
                  <a:pt x="1844857" y="165669"/>
                  <a:pt x="1846579" y="164642"/>
                  <a:pt x="1848680" y="166146"/>
                </a:cubicBezTo>
                <a:cubicBezTo>
                  <a:pt x="1850928" y="167888"/>
                  <a:pt x="1849882" y="169740"/>
                  <a:pt x="1849367" y="171453"/>
                </a:cubicBezTo>
                <a:cubicBezTo>
                  <a:pt x="1848669" y="174142"/>
                  <a:pt x="1847750" y="176838"/>
                  <a:pt x="1847179" y="179643"/>
                </a:cubicBezTo>
                <a:cubicBezTo>
                  <a:pt x="1846092" y="184162"/>
                  <a:pt x="1846469" y="188874"/>
                  <a:pt x="1850415" y="193102"/>
                </a:cubicBezTo>
                <a:cubicBezTo>
                  <a:pt x="1853302" y="196154"/>
                  <a:pt x="1853390" y="198210"/>
                  <a:pt x="1850532" y="200487"/>
                </a:cubicBezTo>
                <a:cubicBezTo>
                  <a:pt x="1841337" y="207580"/>
                  <a:pt x="1836182" y="216597"/>
                  <a:pt x="1841761" y="230219"/>
                </a:cubicBezTo>
                <a:cubicBezTo>
                  <a:pt x="1842600" y="232129"/>
                  <a:pt x="1842231" y="234080"/>
                  <a:pt x="1840127" y="234029"/>
                </a:cubicBezTo>
                <a:cubicBezTo>
                  <a:pt x="1835462" y="233823"/>
                  <a:pt x="1835165" y="236983"/>
                  <a:pt x="1834336" y="240281"/>
                </a:cubicBezTo>
                <a:cubicBezTo>
                  <a:pt x="1826185" y="271930"/>
                  <a:pt x="1811726" y="299794"/>
                  <a:pt x="1794160" y="326066"/>
                </a:cubicBezTo>
                <a:cubicBezTo>
                  <a:pt x="1776776" y="352090"/>
                  <a:pt x="1756360" y="375551"/>
                  <a:pt x="1734263" y="398100"/>
                </a:cubicBezTo>
                <a:cubicBezTo>
                  <a:pt x="1741290" y="397137"/>
                  <a:pt x="1749841" y="392367"/>
                  <a:pt x="1757953" y="386885"/>
                </a:cubicBezTo>
                <a:cubicBezTo>
                  <a:pt x="1779363" y="372233"/>
                  <a:pt x="1795858" y="352780"/>
                  <a:pt x="1812737" y="333679"/>
                </a:cubicBezTo>
                <a:cubicBezTo>
                  <a:pt x="1824520" y="320320"/>
                  <a:pt x="1835921" y="306611"/>
                  <a:pt x="1849623" y="295005"/>
                </a:cubicBezTo>
                <a:cubicBezTo>
                  <a:pt x="1851198" y="293741"/>
                  <a:pt x="1852170" y="292134"/>
                  <a:pt x="1852869" y="290172"/>
                </a:cubicBezTo>
                <a:cubicBezTo>
                  <a:pt x="1853493" y="288455"/>
                  <a:pt x="1854575" y="286843"/>
                  <a:pt x="1856989" y="287489"/>
                </a:cubicBezTo>
                <a:cubicBezTo>
                  <a:pt x="1859421" y="288255"/>
                  <a:pt x="1859967" y="290417"/>
                  <a:pt x="1860256" y="292345"/>
                </a:cubicBezTo>
                <a:cubicBezTo>
                  <a:pt x="1861014" y="299589"/>
                  <a:pt x="1860126" y="306160"/>
                  <a:pt x="1856934" y="312082"/>
                </a:cubicBezTo>
                <a:cubicBezTo>
                  <a:pt x="1850769" y="323919"/>
                  <a:pt x="1841589" y="333313"/>
                  <a:pt x="1832409" y="342707"/>
                </a:cubicBezTo>
                <a:cubicBezTo>
                  <a:pt x="1819674" y="355613"/>
                  <a:pt x="1808201" y="369566"/>
                  <a:pt x="1798280" y="385043"/>
                </a:cubicBezTo>
                <a:cubicBezTo>
                  <a:pt x="1805957" y="377395"/>
                  <a:pt x="1813616" y="369627"/>
                  <a:pt x="1821403" y="361975"/>
                </a:cubicBezTo>
                <a:cubicBezTo>
                  <a:pt x="1827266" y="356205"/>
                  <a:pt x="1833385" y="350669"/>
                  <a:pt x="1839376" y="345017"/>
                </a:cubicBezTo>
                <a:cubicBezTo>
                  <a:pt x="1840824" y="343635"/>
                  <a:pt x="1842363" y="342130"/>
                  <a:pt x="1844940" y="343860"/>
                </a:cubicBezTo>
                <a:cubicBezTo>
                  <a:pt x="1847261" y="345357"/>
                  <a:pt x="1847276" y="347658"/>
                  <a:pt x="1847163" y="349842"/>
                </a:cubicBezTo>
                <a:cubicBezTo>
                  <a:pt x="1846803" y="358455"/>
                  <a:pt x="1843224" y="365480"/>
                  <a:pt x="1838440" y="371820"/>
                </a:cubicBezTo>
                <a:cubicBezTo>
                  <a:pt x="1832629" y="379404"/>
                  <a:pt x="1826434" y="386639"/>
                  <a:pt x="1820020" y="393881"/>
                </a:cubicBezTo>
                <a:cubicBezTo>
                  <a:pt x="1827744" y="391683"/>
                  <a:pt x="1835468" y="389484"/>
                  <a:pt x="1843247" y="387648"/>
                </a:cubicBezTo>
                <a:cubicBezTo>
                  <a:pt x="1841725" y="401751"/>
                  <a:pt x="1833688" y="404808"/>
                  <a:pt x="1826440" y="407232"/>
                </a:cubicBezTo>
                <a:cubicBezTo>
                  <a:pt x="1816648" y="410348"/>
                  <a:pt x="1807402" y="414172"/>
                  <a:pt x="1798339" y="418475"/>
                </a:cubicBezTo>
                <a:cubicBezTo>
                  <a:pt x="1794876" y="422589"/>
                  <a:pt x="1791394" y="426583"/>
                  <a:pt x="1788057" y="430814"/>
                </a:cubicBezTo>
                <a:cubicBezTo>
                  <a:pt x="1784629" y="435169"/>
                  <a:pt x="1781422" y="439516"/>
                  <a:pt x="1778250" y="444105"/>
                </a:cubicBezTo>
                <a:cubicBezTo>
                  <a:pt x="1775994" y="447452"/>
                  <a:pt x="1773118" y="450334"/>
                  <a:pt x="1777135" y="455772"/>
                </a:cubicBezTo>
                <a:cubicBezTo>
                  <a:pt x="1778942" y="458255"/>
                  <a:pt x="1771676" y="472309"/>
                  <a:pt x="1768839" y="473253"/>
                </a:cubicBezTo>
                <a:cubicBezTo>
                  <a:pt x="1768418" y="473388"/>
                  <a:pt x="1767997" y="473524"/>
                  <a:pt x="1767668" y="473535"/>
                </a:cubicBezTo>
                <a:cubicBezTo>
                  <a:pt x="1761228" y="473267"/>
                  <a:pt x="1760417" y="477413"/>
                  <a:pt x="1761086" y="482599"/>
                </a:cubicBezTo>
                <a:cubicBezTo>
                  <a:pt x="1761737" y="487665"/>
                  <a:pt x="1763777" y="493895"/>
                  <a:pt x="1754724" y="491656"/>
                </a:cubicBezTo>
                <a:cubicBezTo>
                  <a:pt x="1753700" y="491449"/>
                  <a:pt x="1753588" y="492179"/>
                  <a:pt x="1753277" y="493037"/>
                </a:cubicBezTo>
                <a:cubicBezTo>
                  <a:pt x="1747078" y="514930"/>
                  <a:pt x="1733660" y="532098"/>
                  <a:pt x="1720462" y="549260"/>
                </a:cubicBezTo>
                <a:cubicBezTo>
                  <a:pt x="1719711" y="550133"/>
                  <a:pt x="1718959" y="551006"/>
                  <a:pt x="1718208" y="551879"/>
                </a:cubicBezTo>
                <a:cubicBezTo>
                  <a:pt x="1734041" y="547106"/>
                  <a:pt x="1787566" y="539854"/>
                  <a:pt x="1803756" y="541126"/>
                </a:cubicBezTo>
                <a:cubicBezTo>
                  <a:pt x="1818152" y="542216"/>
                  <a:pt x="1894231" y="513247"/>
                  <a:pt x="1908471" y="497141"/>
                </a:cubicBezTo>
                <a:cubicBezTo>
                  <a:pt x="1912607" y="509237"/>
                  <a:pt x="1908391" y="514224"/>
                  <a:pt x="1905272" y="519902"/>
                </a:cubicBezTo>
                <a:cubicBezTo>
                  <a:pt x="1900852" y="527925"/>
                  <a:pt x="1900806" y="533498"/>
                  <a:pt x="1912287" y="539411"/>
                </a:cubicBezTo>
                <a:cubicBezTo>
                  <a:pt x="1945158" y="556233"/>
                  <a:pt x="1944919" y="556847"/>
                  <a:pt x="1920237" y="582026"/>
                </a:cubicBezTo>
                <a:cubicBezTo>
                  <a:pt x="1919083" y="583155"/>
                  <a:pt x="1920267" y="586628"/>
                  <a:pt x="1920300" y="589050"/>
                </a:cubicBezTo>
                <a:cubicBezTo>
                  <a:pt x="1928198" y="592418"/>
                  <a:pt x="1935458" y="582725"/>
                  <a:pt x="1945761" y="592554"/>
                </a:cubicBezTo>
                <a:cubicBezTo>
                  <a:pt x="1914573" y="638303"/>
                  <a:pt x="1863298" y="682549"/>
                  <a:pt x="1816062" y="717694"/>
                </a:cubicBezTo>
                <a:cubicBezTo>
                  <a:pt x="1859975" y="727239"/>
                  <a:pt x="1879537" y="687817"/>
                  <a:pt x="1911347" y="691712"/>
                </a:cubicBezTo>
                <a:cubicBezTo>
                  <a:pt x="1928637" y="703244"/>
                  <a:pt x="1885465" y="724322"/>
                  <a:pt x="1930338" y="728505"/>
                </a:cubicBezTo>
                <a:cubicBezTo>
                  <a:pt x="1912831" y="739754"/>
                  <a:pt x="1900227" y="750596"/>
                  <a:pt x="1888883" y="763212"/>
                </a:cubicBezTo>
                <a:cubicBezTo>
                  <a:pt x="1868779" y="785816"/>
                  <a:pt x="1866343" y="800434"/>
                  <a:pt x="1881503" y="829360"/>
                </a:cubicBezTo>
                <a:cubicBezTo>
                  <a:pt x="1891537" y="848405"/>
                  <a:pt x="1904519" y="865775"/>
                  <a:pt x="1898868" y="889102"/>
                </a:cubicBezTo>
                <a:cubicBezTo>
                  <a:pt x="1894984" y="905102"/>
                  <a:pt x="1898957" y="915386"/>
                  <a:pt x="1921600" y="907477"/>
                </a:cubicBezTo>
                <a:cubicBezTo>
                  <a:pt x="1946038" y="899023"/>
                  <a:pt x="1957836" y="912919"/>
                  <a:pt x="1955507" y="940738"/>
                </a:cubicBezTo>
                <a:cubicBezTo>
                  <a:pt x="1953999" y="958597"/>
                  <a:pt x="1959223" y="963993"/>
                  <a:pt x="1976480" y="961353"/>
                </a:cubicBezTo>
                <a:cubicBezTo>
                  <a:pt x="1995566" y="958409"/>
                  <a:pt x="2012270" y="946217"/>
                  <a:pt x="2037145" y="950953"/>
                </a:cubicBezTo>
                <a:cubicBezTo>
                  <a:pt x="2022790" y="983900"/>
                  <a:pt x="1980355" y="976122"/>
                  <a:pt x="1962579" y="1007610"/>
                </a:cubicBezTo>
                <a:cubicBezTo>
                  <a:pt x="1989274" y="1006833"/>
                  <a:pt x="2009675" y="1006025"/>
                  <a:pt x="2028420" y="998611"/>
                </a:cubicBezTo>
                <a:cubicBezTo>
                  <a:pt x="2036237" y="995562"/>
                  <a:pt x="2044822" y="992486"/>
                  <a:pt x="2050828" y="1001611"/>
                </a:cubicBezTo>
                <a:cubicBezTo>
                  <a:pt x="2058002" y="1012636"/>
                  <a:pt x="2047438" y="1017232"/>
                  <a:pt x="2041049" y="1019506"/>
                </a:cubicBezTo>
                <a:cubicBezTo>
                  <a:pt x="2023019" y="1025806"/>
                  <a:pt x="2010540" y="1039673"/>
                  <a:pt x="1996417" y="1050687"/>
                </a:cubicBezTo>
                <a:cubicBezTo>
                  <a:pt x="1965517" y="1074864"/>
                  <a:pt x="1930633" y="1095299"/>
                  <a:pt x="1907230" y="1134124"/>
                </a:cubicBezTo>
                <a:cubicBezTo>
                  <a:pt x="1942338" y="1123252"/>
                  <a:pt x="1966285" y="1099793"/>
                  <a:pt x="1999627" y="1094067"/>
                </a:cubicBezTo>
                <a:cubicBezTo>
                  <a:pt x="1975296" y="1129653"/>
                  <a:pt x="1940811" y="1153466"/>
                  <a:pt x="1908699" y="1179865"/>
                </a:cubicBezTo>
                <a:cubicBezTo>
                  <a:pt x="1899559" y="1187320"/>
                  <a:pt x="1889854" y="1192492"/>
                  <a:pt x="1889868" y="1207997"/>
                </a:cubicBezTo>
                <a:cubicBezTo>
                  <a:pt x="1889859" y="1238039"/>
                  <a:pt x="1880308" y="1263315"/>
                  <a:pt x="1853631" y="1277417"/>
                </a:cubicBezTo>
                <a:cubicBezTo>
                  <a:pt x="1853429" y="1277545"/>
                  <a:pt x="1855637" y="1281953"/>
                  <a:pt x="1857096" y="1285053"/>
                </a:cubicBezTo>
                <a:cubicBezTo>
                  <a:pt x="1874695" y="1285430"/>
                  <a:pt x="1885754" y="1267251"/>
                  <a:pt x="1909019" y="1272282"/>
                </a:cubicBezTo>
                <a:cubicBezTo>
                  <a:pt x="1891327" y="1296984"/>
                  <a:pt x="1876676" y="1319161"/>
                  <a:pt x="1848098" y="1331631"/>
                </a:cubicBezTo>
                <a:cubicBezTo>
                  <a:pt x="1825214" y="1341608"/>
                  <a:pt x="1796023" y="1347799"/>
                  <a:pt x="1782897" y="1377919"/>
                </a:cubicBezTo>
                <a:cubicBezTo>
                  <a:pt x="1804185" y="1383017"/>
                  <a:pt x="1818357" y="1375272"/>
                  <a:pt x="1832838" y="1369576"/>
                </a:cubicBezTo>
                <a:cubicBezTo>
                  <a:pt x="1855135" y="1360830"/>
                  <a:pt x="1876829" y="1351015"/>
                  <a:pt x="1899109" y="1342149"/>
                </a:cubicBezTo>
                <a:cubicBezTo>
                  <a:pt x="1907547" y="1338836"/>
                  <a:pt x="1916974" y="1336217"/>
                  <a:pt x="1924892" y="1350730"/>
                </a:cubicBezTo>
                <a:cubicBezTo>
                  <a:pt x="1895613" y="1354864"/>
                  <a:pt x="1880690" y="1375233"/>
                  <a:pt x="1864818" y="1394423"/>
                </a:cubicBezTo>
                <a:cubicBezTo>
                  <a:pt x="1855855" y="1405264"/>
                  <a:pt x="1849394" y="1419533"/>
                  <a:pt x="1829715" y="1414866"/>
                </a:cubicBezTo>
                <a:cubicBezTo>
                  <a:pt x="1819309" y="1412429"/>
                  <a:pt x="1814119" y="1420479"/>
                  <a:pt x="1816666" y="1430084"/>
                </a:cubicBezTo>
                <a:cubicBezTo>
                  <a:pt x="1825507" y="1463947"/>
                  <a:pt x="1804137" y="1476658"/>
                  <a:pt x="1781074" y="1483976"/>
                </a:cubicBezTo>
                <a:cubicBezTo>
                  <a:pt x="1737492" y="1497921"/>
                  <a:pt x="1703984" y="1528243"/>
                  <a:pt x="1662134" y="1545641"/>
                </a:cubicBezTo>
                <a:cubicBezTo>
                  <a:pt x="1621421" y="1562518"/>
                  <a:pt x="1309212" y="1644982"/>
                  <a:pt x="1228496" y="1654846"/>
                </a:cubicBezTo>
                <a:cubicBezTo>
                  <a:pt x="734555" y="1715203"/>
                  <a:pt x="322996" y="1384057"/>
                  <a:pt x="320643" y="1379412"/>
                </a:cubicBezTo>
                <a:cubicBezTo>
                  <a:pt x="309753" y="1357610"/>
                  <a:pt x="289550" y="1348720"/>
                  <a:pt x="270759" y="1337481"/>
                </a:cubicBezTo>
                <a:cubicBezTo>
                  <a:pt x="254380" y="1327615"/>
                  <a:pt x="236924" y="1317178"/>
                  <a:pt x="228113" y="1299667"/>
                </a:cubicBezTo>
                <a:cubicBezTo>
                  <a:pt x="216457" y="1276439"/>
                  <a:pt x="242409" y="1294947"/>
                  <a:pt x="245332" y="1285763"/>
                </a:cubicBezTo>
                <a:cubicBezTo>
                  <a:pt x="234720" y="1273886"/>
                  <a:pt x="219422" y="1263135"/>
                  <a:pt x="213716" y="1249396"/>
                </a:cubicBezTo>
                <a:cubicBezTo>
                  <a:pt x="193226" y="1199693"/>
                  <a:pt x="159853" y="1164111"/>
                  <a:pt x="113880" y="1137192"/>
                </a:cubicBezTo>
                <a:cubicBezTo>
                  <a:pt x="100682" y="1129398"/>
                  <a:pt x="90568" y="1114960"/>
                  <a:pt x="73848" y="1113100"/>
                </a:cubicBezTo>
                <a:cubicBezTo>
                  <a:pt x="36732" y="1109140"/>
                  <a:pt x="42172" y="1068255"/>
                  <a:pt x="20262" y="1050943"/>
                </a:cubicBezTo>
                <a:cubicBezTo>
                  <a:pt x="18197" y="1049317"/>
                  <a:pt x="13140" y="1027228"/>
                  <a:pt x="8594" y="1004970"/>
                </a:cubicBezTo>
                <a:lnTo>
                  <a:pt x="6782" y="995844"/>
                </a:lnTo>
                <a:lnTo>
                  <a:pt x="9723" y="994413"/>
                </a:lnTo>
                <a:lnTo>
                  <a:pt x="11036" y="999486"/>
                </a:lnTo>
                <a:cubicBezTo>
                  <a:pt x="14116" y="1010934"/>
                  <a:pt x="16915" y="1019681"/>
                  <a:pt x="17988" y="1017464"/>
                </a:cubicBezTo>
                <a:cubicBezTo>
                  <a:pt x="20833" y="1011433"/>
                  <a:pt x="25763" y="1006058"/>
                  <a:pt x="21859" y="998437"/>
                </a:cubicBezTo>
                <a:cubicBezTo>
                  <a:pt x="20668" y="996024"/>
                  <a:pt x="19866" y="989169"/>
                  <a:pt x="16530" y="989724"/>
                </a:cubicBezTo>
                <a:cubicBezTo>
                  <a:pt x="15419" y="989909"/>
                  <a:pt x="14026" y="990917"/>
                  <a:pt x="12243" y="993188"/>
                </a:cubicBezTo>
                <a:lnTo>
                  <a:pt x="9723" y="994413"/>
                </a:lnTo>
                <a:lnTo>
                  <a:pt x="7918" y="987443"/>
                </a:lnTo>
                <a:cubicBezTo>
                  <a:pt x="5848" y="979222"/>
                  <a:pt x="3867" y="971026"/>
                  <a:pt x="2405" y="965300"/>
                </a:cubicBezTo>
                <a:lnTo>
                  <a:pt x="2082" y="964112"/>
                </a:lnTo>
                <a:lnTo>
                  <a:pt x="2753" y="954092"/>
                </a:lnTo>
                <a:cubicBezTo>
                  <a:pt x="6094" y="926587"/>
                  <a:pt x="15819" y="895491"/>
                  <a:pt x="31565" y="893447"/>
                </a:cubicBezTo>
                <a:cubicBezTo>
                  <a:pt x="14910" y="860452"/>
                  <a:pt x="14910" y="860452"/>
                  <a:pt x="52206" y="854594"/>
                </a:cubicBezTo>
                <a:cubicBezTo>
                  <a:pt x="34417" y="833873"/>
                  <a:pt x="33602" y="828449"/>
                  <a:pt x="50189" y="820622"/>
                </a:cubicBezTo>
                <a:cubicBezTo>
                  <a:pt x="66154" y="813059"/>
                  <a:pt x="84692" y="810133"/>
                  <a:pt x="98777" y="798878"/>
                </a:cubicBezTo>
                <a:cubicBezTo>
                  <a:pt x="80210" y="772247"/>
                  <a:pt x="71439" y="741046"/>
                  <a:pt x="39476" y="728797"/>
                </a:cubicBezTo>
                <a:cubicBezTo>
                  <a:pt x="34448" y="726907"/>
                  <a:pt x="30032" y="718818"/>
                  <a:pt x="32418" y="714135"/>
                </a:cubicBezTo>
                <a:cubicBezTo>
                  <a:pt x="40731" y="696774"/>
                  <a:pt x="20252" y="664756"/>
                  <a:pt x="53538" y="660124"/>
                </a:cubicBezTo>
                <a:cubicBezTo>
                  <a:pt x="57637" y="659501"/>
                  <a:pt x="60972" y="655997"/>
                  <a:pt x="56972" y="651407"/>
                </a:cubicBezTo>
                <a:cubicBezTo>
                  <a:pt x="43255" y="635757"/>
                  <a:pt x="57141" y="636380"/>
                  <a:pt x="65176" y="634051"/>
                </a:cubicBezTo>
                <a:cubicBezTo>
                  <a:pt x="74914" y="631300"/>
                  <a:pt x="87381" y="637906"/>
                  <a:pt x="95408" y="628914"/>
                </a:cubicBezTo>
                <a:cubicBezTo>
                  <a:pt x="91836" y="619828"/>
                  <a:pt x="83730" y="620221"/>
                  <a:pt x="77587" y="617521"/>
                </a:cubicBezTo>
                <a:cubicBezTo>
                  <a:pt x="59614" y="609525"/>
                  <a:pt x="44480" y="599859"/>
                  <a:pt x="40415" y="577949"/>
                </a:cubicBezTo>
                <a:cubicBezTo>
                  <a:pt x="37093" y="560253"/>
                  <a:pt x="32981" y="544644"/>
                  <a:pt x="55219" y="538444"/>
                </a:cubicBezTo>
                <a:cubicBezTo>
                  <a:pt x="58715" y="537479"/>
                  <a:pt x="60237" y="535126"/>
                  <a:pt x="60443" y="532091"/>
                </a:cubicBezTo>
                <a:cubicBezTo>
                  <a:pt x="57374" y="529287"/>
                  <a:pt x="54396" y="526359"/>
                  <a:pt x="50996" y="524292"/>
                </a:cubicBezTo>
                <a:cubicBezTo>
                  <a:pt x="39608" y="517528"/>
                  <a:pt x="34518" y="507161"/>
                  <a:pt x="29797" y="496296"/>
                </a:cubicBezTo>
                <a:cubicBezTo>
                  <a:pt x="26770" y="489372"/>
                  <a:pt x="23432" y="482580"/>
                  <a:pt x="18024" y="476705"/>
                </a:cubicBezTo>
                <a:cubicBezTo>
                  <a:pt x="14719" y="473061"/>
                  <a:pt x="10899" y="470404"/>
                  <a:pt x="6382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6" y="451944"/>
                  <a:pt x="9882" y="440880"/>
                  <a:pt x="3241" y="428263"/>
                </a:cubicBezTo>
                <a:cubicBezTo>
                  <a:pt x="1234" y="424454"/>
                  <a:pt x="1715" y="421046"/>
                  <a:pt x="4901" y="419485"/>
                </a:cubicBezTo>
                <a:cubicBezTo>
                  <a:pt x="18138" y="412862"/>
                  <a:pt x="19513" y="398521"/>
                  <a:pt x="23740" y="386265"/>
                </a:cubicBezTo>
                <a:cubicBezTo>
                  <a:pt x="29730" y="368862"/>
                  <a:pt x="34898" y="351123"/>
                  <a:pt x="38036" y="332362"/>
                </a:cubicBezTo>
                <a:cubicBezTo>
                  <a:pt x="39882" y="321155"/>
                  <a:pt x="41636" y="310073"/>
                  <a:pt x="37374" y="297860"/>
                </a:cubicBezTo>
                <a:cubicBezTo>
                  <a:pt x="36372" y="294866"/>
                  <a:pt x="36979" y="292301"/>
                  <a:pt x="38062" y="289963"/>
                </a:cubicBezTo>
                <a:cubicBezTo>
                  <a:pt x="42597" y="279756"/>
                  <a:pt x="40233" y="269176"/>
                  <a:pt x="33975" y="258363"/>
                </a:cubicBezTo>
                <a:cubicBezTo>
                  <a:pt x="30124" y="251830"/>
                  <a:pt x="30327" y="250975"/>
                  <a:pt x="37608" y="250972"/>
                </a:cubicBezTo>
                <a:cubicBezTo>
                  <a:pt x="52373" y="250838"/>
                  <a:pt x="67064" y="250950"/>
                  <a:pt x="81247" y="248413"/>
                </a:cubicBezTo>
                <a:cubicBezTo>
                  <a:pt x="97150" y="245576"/>
                  <a:pt x="101622" y="240095"/>
                  <a:pt x="87026" y="225202"/>
                </a:cubicBezTo>
                <a:cubicBezTo>
                  <a:pt x="83902" y="222037"/>
                  <a:pt x="81054" y="218498"/>
                  <a:pt x="79230" y="214441"/>
                </a:cubicBezTo>
                <a:cubicBezTo>
                  <a:pt x="77862" y="211216"/>
                  <a:pt x="78287" y="208901"/>
                  <a:pt x="80686" y="207245"/>
                </a:cubicBezTo>
                <a:cubicBezTo>
                  <a:pt x="83470" y="205213"/>
                  <a:pt x="85515" y="207809"/>
                  <a:pt x="87561" y="209678"/>
                </a:cubicBezTo>
                <a:cubicBezTo>
                  <a:pt x="98670" y="219722"/>
                  <a:pt x="111705" y="226431"/>
                  <a:pt x="124299" y="233881"/>
                </a:cubicBezTo>
                <a:cubicBezTo>
                  <a:pt x="142359" y="244660"/>
                  <a:pt x="161098" y="254083"/>
                  <a:pt x="177764" y="267332"/>
                </a:cubicBezTo>
                <a:cubicBezTo>
                  <a:pt x="182022" y="270702"/>
                  <a:pt x="187661" y="267847"/>
                  <a:pt x="187213" y="261926"/>
                </a:cubicBezTo>
                <a:cubicBezTo>
                  <a:pt x="186764" y="256006"/>
                  <a:pt x="189728" y="255906"/>
                  <a:pt x="194336" y="257205"/>
                </a:cubicBezTo>
                <a:cubicBezTo>
                  <a:pt x="199860" y="258714"/>
                  <a:pt x="205383" y="260225"/>
                  <a:pt x="210832" y="261979"/>
                </a:cubicBezTo>
                <a:cubicBezTo>
                  <a:pt x="216519" y="263847"/>
                  <a:pt x="219586" y="268105"/>
                  <a:pt x="220950" y="273511"/>
                </a:cubicBezTo>
                <a:cubicBezTo>
                  <a:pt x="221214" y="274531"/>
                  <a:pt x="221414" y="275675"/>
                  <a:pt x="221307" y="276617"/>
                </a:cubicBezTo>
                <a:lnTo>
                  <a:pt x="220390" y="277794"/>
                </a:lnTo>
                <a:lnTo>
                  <a:pt x="219183" y="278292"/>
                </a:lnTo>
                <a:cubicBezTo>
                  <a:pt x="217931" y="278836"/>
                  <a:pt x="217855" y="278975"/>
                  <a:pt x="219827" y="278515"/>
                </a:cubicBezTo>
                <a:lnTo>
                  <a:pt x="220390" y="277794"/>
                </a:lnTo>
                <a:lnTo>
                  <a:pt x="225601" y="275640"/>
                </a:lnTo>
                <a:cubicBezTo>
                  <a:pt x="231073" y="273321"/>
                  <a:pt x="237769" y="270158"/>
                  <a:pt x="238724" y="267703"/>
                </a:cubicBezTo>
                <a:cubicBezTo>
                  <a:pt x="238798" y="267458"/>
                  <a:pt x="306285" y="282631"/>
                  <a:pt x="327694" y="292934"/>
                </a:cubicBezTo>
                <a:cubicBezTo>
                  <a:pt x="341022" y="299390"/>
                  <a:pt x="599973" y="399939"/>
                  <a:pt x="931839" y="361634"/>
                </a:cubicBezTo>
                <a:cubicBezTo>
                  <a:pt x="943550" y="360271"/>
                  <a:pt x="954656" y="359291"/>
                  <a:pt x="966001" y="358425"/>
                </a:cubicBezTo>
                <a:cubicBezTo>
                  <a:pt x="1066254" y="350083"/>
                  <a:pt x="1165022" y="344336"/>
                  <a:pt x="1205960" y="337022"/>
                </a:cubicBezTo>
                <a:cubicBezTo>
                  <a:pt x="1237967" y="331220"/>
                  <a:pt x="1399292" y="285815"/>
                  <a:pt x="1443309" y="250536"/>
                </a:cubicBezTo>
                <a:cubicBezTo>
                  <a:pt x="1488296" y="214376"/>
                  <a:pt x="1529886" y="174697"/>
                  <a:pt x="1571239" y="134904"/>
                </a:cubicBezTo>
                <a:cubicBezTo>
                  <a:pt x="1589175" y="117705"/>
                  <a:pt x="1608647" y="101907"/>
                  <a:pt x="1624246" y="82363"/>
                </a:cubicBezTo>
                <a:cubicBezTo>
                  <a:pt x="1639826" y="62699"/>
                  <a:pt x="1654419" y="42341"/>
                  <a:pt x="1671755" y="24072"/>
                </a:cubicBezTo>
                <a:cubicBezTo>
                  <a:pt x="1676702" y="18818"/>
                  <a:pt x="1681595" y="13202"/>
                  <a:pt x="1689812" y="12077"/>
                </a:cubicBezTo>
                <a:cubicBezTo>
                  <a:pt x="1691642" y="11773"/>
                  <a:pt x="1693636" y="11827"/>
                  <a:pt x="1695538" y="12005"/>
                </a:cubicBezTo>
                <a:cubicBezTo>
                  <a:pt x="1697661" y="12176"/>
                  <a:pt x="1699488" y="13326"/>
                  <a:pt x="1700565" y="15349"/>
                </a:cubicBezTo>
                <a:cubicBezTo>
                  <a:pt x="1701678" y="17614"/>
                  <a:pt x="1700559" y="18984"/>
                  <a:pt x="1699204" y="20240"/>
                </a:cubicBezTo>
                <a:cubicBezTo>
                  <a:pt x="1698233" y="21121"/>
                  <a:pt x="1697334" y="22484"/>
                  <a:pt x="1695943" y="22773"/>
                </a:cubicBezTo>
                <a:cubicBezTo>
                  <a:pt x="1687049" y="24526"/>
                  <a:pt x="1684751" y="31993"/>
                  <a:pt x="1681448" y="38645"/>
                </a:cubicBezTo>
                <a:cubicBezTo>
                  <a:pt x="1679999" y="41481"/>
                  <a:pt x="1678348" y="43716"/>
                  <a:pt x="1682349" y="47579"/>
                </a:cubicBezTo>
                <a:cubicBezTo>
                  <a:pt x="1685838" y="50975"/>
                  <a:pt x="1683037" y="52886"/>
                  <a:pt x="1680108" y="53954"/>
                </a:cubicBezTo>
                <a:cubicBezTo>
                  <a:pt x="1676026" y="55424"/>
                  <a:pt x="1670940" y="55353"/>
                  <a:pt x="1666762" y="59855"/>
                </a:cubicBezTo>
                <a:cubicBezTo>
                  <a:pt x="1684929" y="59606"/>
                  <a:pt x="1690893" y="47897"/>
                  <a:pt x="1697532" y="37014"/>
                </a:cubicBezTo>
                <a:cubicBezTo>
                  <a:pt x="1700026" y="33053"/>
                  <a:pt x="1701424" y="28403"/>
                  <a:pt x="1703406" y="23976"/>
                </a:cubicBezTo>
                <a:cubicBezTo>
                  <a:pt x="1705903" y="18562"/>
                  <a:pt x="1709708" y="18191"/>
                  <a:pt x="1715246" y="22729"/>
                </a:cubicBezTo>
                <a:cubicBezTo>
                  <a:pt x="1720161" y="26803"/>
                  <a:pt x="1722192" y="26372"/>
                  <a:pt x="1722750" y="20538"/>
                </a:cubicBezTo>
                <a:cubicBezTo>
                  <a:pt x="1723586" y="11425"/>
                  <a:pt x="1727676" y="4867"/>
                  <a:pt x="1735750" y="1324"/>
                </a:cubicBezTo>
                <a:cubicBezTo>
                  <a:pt x="1736629" y="931"/>
                  <a:pt x="1737585" y="324"/>
                  <a:pt x="1738585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34" name="Kuvan paikkamerkki 33">
            <a:extLst>
              <a:ext uri="{FF2B5EF4-FFF2-40B4-BE49-F238E27FC236}">
                <a16:creationId xmlns:a16="http://schemas.microsoft.com/office/drawing/2014/main" id="{B2A55E5D-CF3C-4FCD-A6A9-AB4F8F16C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39880" y="2176535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35" name="Kuvan paikkamerkki 34">
            <a:extLst>
              <a:ext uri="{FF2B5EF4-FFF2-40B4-BE49-F238E27FC236}">
                <a16:creationId xmlns:a16="http://schemas.microsoft.com/office/drawing/2014/main" id="{BD40DE90-4612-4826-930E-6AE003A4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10369" y="2139888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599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3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7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7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7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5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3 w 2053232"/>
              <a:gd name="connsiteY53" fmla="*/ 394989 h 1662194"/>
              <a:gd name="connsiteX54" fmla="*/ 1534273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7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7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79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3 w 2053232"/>
              <a:gd name="connsiteY84" fmla="*/ 398100 h 1662194"/>
              <a:gd name="connsiteX85" fmla="*/ 1757954 w 2053232"/>
              <a:gd name="connsiteY85" fmla="*/ 386885 h 1662194"/>
              <a:gd name="connsiteX86" fmla="*/ 1812737 w 2053232"/>
              <a:gd name="connsiteY86" fmla="*/ 333679 h 1662194"/>
              <a:gd name="connsiteX87" fmla="*/ 1849624 w 2053232"/>
              <a:gd name="connsiteY87" fmla="*/ 295005 h 1662194"/>
              <a:gd name="connsiteX88" fmla="*/ 1852869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09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7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0 w 2053232"/>
              <a:gd name="connsiteY104" fmla="*/ 444105 h 1662194"/>
              <a:gd name="connsiteX105" fmla="*/ 1777135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8 w 2053232"/>
              <a:gd name="connsiteY138" fmla="*/ 1207997 h 1662194"/>
              <a:gd name="connsiteX139" fmla="*/ 1853631 w 2053232"/>
              <a:gd name="connsiteY139" fmla="*/ 1277417 h 1662194"/>
              <a:gd name="connsiteX140" fmla="*/ 1857096 w 2053232"/>
              <a:gd name="connsiteY140" fmla="*/ 1285053 h 1662194"/>
              <a:gd name="connsiteX141" fmla="*/ 1909019 w 2053232"/>
              <a:gd name="connsiteY141" fmla="*/ 1272282 h 1662194"/>
              <a:gd name="connsiteX142" fmla="*/ 1848098 w 2053232"/>
              <a:gd name="connsiteY142" fmla="*/ 1331631 h 1662194"/>
              <a:gd name="connsiteX143" fmla="*/ 1782897 w 2053232"/>
              <a:gd name="connsiteY143" fmla="*/ 1377919 h 1662194"/>
              <a:gd name="connsiteX144" fmla="*/ 1832839 w 2053232"/>
              <a:gd name="connsiteY144" fmla="*/ 1369576 h 1662194"/>
              <a:gd name="connsiteX145" fmla="*/ 1899109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5 w 2053232"/>
              <a:gd name="connsiteY148" fmla="*/ 1414866 h 1662194"/>
              <a:gd name="connsiteX149" fmla="*/ 1816666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6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7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1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7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7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39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599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7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5" y="428228"/>
                  <a:pt x="1709593" y="427761"/>
                  <a:pt x="1709192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7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1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5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7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7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5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1" y="308200"/>
                  <a:pt x="1646666" y="310801"/>
                </a:cubicBezTo>
                <a:cubicBezTo>
                  <a:pt x="1626127" y="342988"/>
                  <a:pt x="1600235" y="370389"/>
                  <a:pt x="1571163" y="394989"/>
                </a:cubicBezTo>
                <a:cubicBezTo>
                  <a:pt x="1559311" y="404958"/>
                  <a:pt x="1546947" y="414460"/>
                  <a:pt x="1534273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7" y="191769"/>
                  <a:pt x="1785353" y="183058"/>
                </a:cubicBezTo>
                <a:cubicBezTo>
                  <a:pt x="1789677" y="179520"/>
                  <a:pt x="1794273" y="176336"/>
                  <a:pt x="1800877" y="176962"/>
                </a:cubicBezTo>
                <a:cubicBezTo>
                  <a:pt x="1803457" y="177238"/>
                  <a:pt x="1806419" y="177866"/>
                  <a:pt x="1807769" y="180970"/>
                </a:cubicBezTo>
                <a:cubicBezTo>
                  <a:pt x="1809008" y="184077"/>
                  <a:pt x="1806920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5" y="198213"/>
                  <a:pt x="1788211" y="205008"/>
                </a:cubicBezTo>
                <a:cubicBezTo>
                  <a:pt x="1786982" y="207109"/>
                  <a:pt x="1787181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1" y="220936"/>
                  <a:pt x="1775377" y="223853"/>
                </a:cubicBezTo>
                <a:cubicBezTo>
                  <a:pt x="1782527" y="225913"/>
                  <a:pt x="1786885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7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69" y="174142"/>
                  <a:pt x="1847751" y="176838"/>
                  <a:pt x="1847179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0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5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3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7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69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09" y="342707"/>
                </a:cubicBezTo>
                <a:cubicBezTo>
                  <a:pt x="1819675" y="355613"/>
                  <a:pt x="1808201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3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3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7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8" y="410348"/>
                  <a:pt x="1807403" y="414172"/>
                  <a:pt x="1798340" y="418475"/>
                </a:cubicBezTo>
                <a:cubicBezTo>
                  <a:pt x="1794876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0" y="444105"/>
                </a:cubicBezTo>
                <a:cubicBezTo>
                  <a:pt x="1775995" y="447452"/>
                  <a:pt x="1773119" y="450334"/>
                  <a:pt x="1777135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7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7" y="509237"/>
                  <a:pt x="1908392" y="514224"/>
                  <a:pt x="1905273" y="519902"/>
                </a:cubicBezTo>
                <a:cubicBezTo>
                  <a:pt x="1900852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7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3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0" y="983900"/>
                  <a:pt x="1980355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7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1" y="1153466"/>
                  <a:pt x="1908700" y="1179865"/>
                </a:cubicBezTo>
                <a:cubicBezTo>
                  <a:pt x="1899559" y="1187320"/>
                  <a:pt x="1889855" y="1192492"/>
                  <a:pt x="1889868" y="1207997"/>
                </a:cubicBezTo>
                <a:cubicBezTo>
                  <a:pt x="1889860" y="1238039"/>
                  <a:pt x="1880309" y="1263315"/>
                  <a:pt x="1853631" y="1277417"/>
                </a:cubicBezTo>
                <a:cubicBezTo>
                  <a:pt x="1853430" y="1277545"/>
                  <a:pt x="1855637" y="1281953"/>
                  <a:pt x="1857096" y="1285053"/>
                </a:cubicBezTo>
                <a:cubicBezTo>
                  <a:pt x="1874696" y="1285430"/>
                  <a:pt x="1885755" y="1267251"/>
                  <a:pt x="1909019" y="1272282"/>
                </a:cubicBezTo>
                <a:cubicBezTo>
                  <a:pt x="1891328" y="1296984"/>
                  <a:pt x="1876677" y="1319161"/>
                  <a:pt x="1848098" y="1331631"/>
                </a:cubicBezTo>
                <a:cubicBezTo>
                  <a:pt x="1825215" y="1341608"/>
                  <a:pt x="1796024" y="1347799"/>
                  <a:pt x="1782897" y="1377919"/>
                </a:cubicBezTo>
                <a:cubicBezTo>
                  <a:pt x="1804185" y="1383017"/>
                  <a:pt x="1818358" y="1375272"/>
                  <a:pt x="1832839" y="1369576"/>
                </a:cubicBezTo>
                <a:cubicBezTo>
                  <a:pt x="1855135" y="1360830"/>
                  <a:pt x="1876830" y="1351015"/>
                  <a:pt x="1899109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5" y="1414866"/>
                </a:cubicBezTo>
                <a:cubicBezTo>
                  <a:pt x="1819309" y="1412429"/>
                  <a:pt x="1814120" y="1420479"/>
                  <a:pt x="1816666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1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8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6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0" y="599859"/>
                  <a:pt x="40415" y="577949"/>
                </a:cubicBezTo>
                <a:cubicBezTo>
                  <a:pt x="37093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7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1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7" y="250975"/>
                  <a:pt x="37609" y="250972"/>
                </a:cubicBezTo>
                <a:cubicBezTo>
                  <a:pt x="52373" y="250838"/>
                  <a:pt x="67065" y="250950"/>
                  <a:pt x="81247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5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4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19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7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39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49" y="24526"/>
                  <a:pt x="1684752" y="31993"/>
                  <a:pt x="1681449" y="38645"/>
                </a:cubicBezTo>
                <a:cubicBezTo>
                  <a:pt x="1679999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3.9.20XX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Esityksen otsikko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DE7D0FB3-AA0E-43D7-A0BC-3BEE75E725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61" name="Tekstin paikkamerkki 60">
            <a:extLst>
              <a:ext uri="{FF2B5EF4-FFF2-40B4-BE49-F238E27FC236}">
                <a16:creationId xmlns:a16="http://schemas.microsoft.com/office/drawing/2014/main" id="{88FBD310-488D-42E9-A29F-12364D043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184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fi-FI" noProof="0"/>
              <a:t>Nimi</a:t>
            </a:r>
          </a:p>
        </p:txBody>
      </p:sp>
      <p:sp>
        <p:nvSpPr>
          <p:cNvPr id="62" name="Tekstin paikkamerkki 60">
            <a:extLst>
              <a:ext uri="{FF2B5EF4-FFF2-40B4-BE49-F238E27FC236}">
                <a16:creationId xmlns:a16="http://schemas.microsoft.com/office/drawing/2014/main" id="{9460BB5F-DDF6-449E-B8A3-5B1A09531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84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fi-FI" noProof="0"/>
              <a:t>Tehtävänimike</a:t>
            </a:r>
          </a:p>
        </p:txBody>
      </p:sp>
      <p:sp>
        <p:nvSpPr>
          <p:cNvPr id="63" name="Tekstin paikkamerkki 60">
            <a:extLst>
              <a:ext uri="{FF2B5EF4-FFF2-40B4-BE49-F238E27FC236}">
                <a16:creationId xmlns:a16="http://schemas.microsoft.com/office/drawing/2014/main" id="{4EF74628-86D0-415A-A2D4-15002D434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0369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fi-FI" noProof="0"/>
              <a:t>Nimi</a:t>
            </a:r>
          </a:p>
        </p:txBody>
      </p:sp>
      <p:sp>
        <p:nvSpPr>
          <p:cNvPr id="64" name="Tekstin paikkamerkki 60">
            <a:extLst>
              <a:ext uri="{FF2B5EF4-FFF2-40B4-BE49-F238E27FC236}">
                <a16:creationId xmlns:a16="http://schemas.microsoft.com/office/drawing/2014/main" id="{25267973-CF84-45FA-9820-576EF93722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10369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fi-FI" noProof="0"/>
              <a:t>Tehtävänimike</a:t>
            </a:r>
          </a:p>
        </p:txBody>
      </p:sp>
      <p:sp>
        <p:nvSpPr>
          <p:cNvPr id="65" name="Tekstin paikkamerkki 60">
            <a:extLst>
              <a:ext uri="{FF2B5EF4-FFF2-40B4-BE49-F238E27FC236}">
                <a16:creationId xmlns:a16="http://schemas.microsoft.com/office/drawing/2014/main" id="{C90547DE-D65E-4930-8FD2-C0FFE47CD5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39880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fi-FI" noProof="0"/>
              <a:t>Nimi</a:t>
            </a:r>
          </a:p>
        </p:txBody>
      </p:sp>
      <p:sp>
        <p:nvSpPr>
          <p:cNvPr id="66" name="Tekstin paikkamerkki 60">
            <a:extLst>
              <a:ext uri="{FF2B5EF4-FFF2-40B4-BE49-F238E27FC236}">
                <a16:creationId xmlns:a16="http://schemas.microsoft.com/office/drawing/2014/main" id="{6F0DDCFA-12F3-47A4-9BD8-A43B03931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39880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fi-FI" noProof="0"/>
              <a:t>Tehtävänimike</a:t>
            </a:r>
          </a:p>
        </p:txBody>
      </p:sp>
      <p:sp>
        <p:nvSpPr>
          <p:cNvPr id="67" name="Tekstin paikkamerkki 60">
            <a:extLst>
              <a:ext uri="{FF2B5EF4-FFF2-40B4-BE49-F238E27FC236}">
                <a16:creationId xmlns:a16="http://schemas.microsoft.com/office/drawing/2014/main" id="{F97D700B-945B-4B8F-907C-F02C48BE2C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5218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fi-FI" noProof="0"/>
              <a:t>Nimi</a:t>
            </a:r>
          </a:p>
        </p:txBody>
      </p:sp>
      <p:sp>
        <p:nvSpPr>
          <p:cNvPr id="68" name="Tekstin paikkamerkki 60">
            <a:extLst>
              <a:ext uri="{FF2B5EF4-FFF2-40B4-BE49-F238E27FC236}">
                <a16:creationId xmlns:a16="http://schemas.microsoft.com/office/drawing/2014/main" id="{2CBF1DAD-7E2F-420A-89E2-A21636A0D3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5218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fi-FI" noProof="0"/>
              <a:t>Tehtävänimike</a:t>
            </a:r>
          </a:p>
        </p:txBody>
      </p:sp>
      <p:sp>
        <p:nvSpPr>
          <p:cNvPr id="69" name="Tekstin paikkamerkki 60">
            <a:extLst>
              <a:ext uri="{FF2B5EF4-FFF2-40B4-BE49-F238E27FC236}">
                <a16:creationId xmlns:a16="http://schemas.microsoft.com/office/drawing/2014/main" id="{48D6E3F9-8E51-4439-A1F4-D3547D7A4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03846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fi-FI" noProof="0"/>
              <a:t>Nimi</a:t>
            </a:r>
          </a:p>
        </p:txBody>
      </p:sp>
      <p:sp>
        <p:nvSpPr>
          <p:cNvPr id="70" name="Tekstin paikkamerkki 60">
            <a:extLst>
              <a:ext uri="{FF2B5EF4-FFF2-40B4-BE49-F238E27FC236}">
                <a16:creationId xmlns:a16="http://schemas.microsoft.com/office/drawing/2014/main" id="{D142C7CE-3ABA-4AF0-8C3F-C11DC5AE1C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3846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fi-FI" noProof="0"/>
              <a:t>Tehtävänimike</a:t>
            </a:r>
          </a:p>
        </p:txBody>
      </p:sp>
    </p:spTree>
    <p:extLst>
      <p:ext uri="{BB962C8B-B14F-4D97-AF65-F5344CB8AC3E}">
        <p14:creationId xmlns:p14="http://schemas.microsoft.com/office/powerpoint/2010/main" val="34206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uolivapaa piirto: Muoto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fi-FI" noProof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3.9.20XX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Esityksen otsikko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6100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uolivapaa piirto: Muoto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fi-FI" noProof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3.9.20XX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Esityksen otsikko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02081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i-FI" noProof="0"/>
              <a:t>3.9.20XX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i-FI" noProof="0"/>
              <a:t>Esityksen otsikko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9713C8C-8E70-45D5-AE59-23E60168254E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44619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35" r:id="rId5"/>
    <p:sldLayoutId id="2147483739" r:id="rId6"/>
    <p:sldLayoutId id="2147483748" r:id="rId7"/>
    <p:sldLayoutId id="2147483737" r:id="rId8"/>
    <p:sldLayoutId id="2147483738" r:id="rId9"/>
    <p:sldLayoutId id="2147483749" r:id="rId10"/>
    <p:sldLayoutId id="2147483750" r:id="rId11"/>
    <p:sldLayoutId id="2147483751" r:id="rId12"/>
    <p:sldLayoutId id="2147483736" r:id="rId13"/>
    <p:sldLayoutId id="2147483740" r:id="rId14"/>
    <p:sldLayoutId id="2147483742" r:id="rId15"/>
    <p:sldLayoutId id="2147483743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aksi henkilöä polkupyörällä vierekkäin kaistalla, syyslehdet, hymyilevät ja yhden polkupyörän kahvat">
            <a:extLst>
              <a:ext uri="{FF2B5EF4-FFF2-40B4-BE49-F238E27FC236}">
                <a16:creationId xmlns:a16="http://schemas.microsoft.com/office/drawing/2014/main" id="{710BFD20-797D-426A-91F4-5F882461D2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60" r="5241" b="1"/>
          <a:stretch/>
        </p:blipFill>
        <p:spPr>
          <a:xfrm>
            <a:off x="-9153" y="10"/>
            <a:ext cx="6105136" cy="6240777"/>
          </a:xfrm>
          <a:custGeom>
            <a:avLst/>
            <a:gdLst>
              <a:gd name="connsiteX0" fmla="*/ 0 w 6105136"/>
              <a:gd name="connsiteY0" fmla="*/ 0 h 6240787"/>
              <a:gd name="connsiteX1" fmla="*/ 4523152 w 6105136"/>
              <a:gd name="connsiteY1" fmla="*/ 0 h 6240787"/>
              <a:gd name="connsiteX2" fmla="*/ 4608623 w 6105136"/>
              <a:gd name="connsiteY2" fmla="*/ 39946 h 6240787"/>
              <a:gd name="connsiteX3" fmla="*/ 4823827 w 6105136"/>
              <a:gd name="connsiteY3" fmla="*/ 132755 h 6240787"/>
              <a:gd name="connsiteX4" fmla="*/ 4905422 w 6105136"/>
              <a:gd name="connsiteY4" fmla="*/ 207003 h 6240787"/>
              <a:gd name="connsiteX5" fmla="*/ 5580181 w 6105136"/>
              <a:gd name="connsiteY5" fmla="*/ 692427 h 6240787"/>
              <a:gd name="connsiteX6" fmla="*/ 5451100 w 6105136"/>
              <a:gd name="connsiteY6" fmla="*/ 795341 h 6240787"/>
              <a:gd name="connsiteX7" fmla="*/ 5690699 w 6105136"/>
              <a:gd name="connsiteY7" fmla="*/ 918459 h 6240787"/>
              <a:gd name="connsiteX8" fmla="*/ 5744662 w 6105136"/>
              <a:gd name="connsiteY8" fmla="*/ 970151 h 6240787"/>
              <a:gd name="connsiteX9" fmla="*/ 5698902 w 6105136"/>
              <a:gd name="connsiteY9" fmla="*/ 1032179 h 6240787"/>
              <a:gd name="connsiteX10" fmla="*/ 5599609 w 6105136"/>
              <a:gd name="connsiteY10" fmla="*/ 1075412 h 6240787"/>
              <a:gd name="connsiteX11" fmla="*/ 5467939 w 6105136"/>
              <a:gd name="connsiteY11" fmla="*/ 1184902 h 6240787"/>
              <a:gd name="connsiteX12" fmla="*/ 5473118 w 6105136"/>
              <a:gd name="connsiteY12" fmla="*/ 1270428 h 6240787"/>
              <a:gd name="connsiteX13" fmla="*/ 5551259 w 6105136"/>
              <a:gd name="connsiteY13" fmla="*/ 1425502 h 6240787"/>
              <a:gd name="connsiteX14" fmla="*/ 5433832 w 6105136"/>
              <a:gd name="connsiteY14" fmla="*/ 1587625 h 6240787"/>
              <a:gd name="connsiteX15" fmla="*/ 5373392 w 6105136"/>
              <a:gd name="connsiteY15" fmla="*/ 1635554 h 6240787"/>
              <a:gd name="connsiteX16" fmla="*/ 5489956 w 6105136"/>
              <a:gd name="connsiteY16" fmla="*/ 1652001 h 6240787"/>
              <a:gd name="connsiteX17" fmla="*/ 5530536 w 6105136"/>
              <a:gd name="connsiteY17" fmla="*/ 1719670 h 6240787"/>
              <a:gd name="connsiteX18" fmla="*/ 5548668 w 6105136"/>
              <a:gd name="connsiteY18" fmla="*/ 1753506 h 6240787"/>
              <a:gd name="connsiteX19" fmla="*/ 5658753 w 6105136"/>
              <a:gd name="connsiteY19" fmla="*/ 1965440 h 6240787"/>
              <a:gd name="connsiteX20" fmla="*/ 5640189 w 6105136"/>
              <a:gd name="connsiteY20" fmla="*/ 2024647 h 6240787"/>
              <a:gd name="connsiteX21" fmla="*/ 5456712 w 6105136"/>
              <a:gd name="connsiteY21" fmla="*/ 2310829 h 6240787"/>
              <a:gd name="connsiteX22" fmla="*/ 5651844 w 6105136"/>
              <a:gd name="connsiteY22" fmla="*/ 2390715 h 6240787"/>
              <a:gd name="connsiteX23" fmla="*/ 5663501 w 6105136"/>
              <a:gd name="connsiteY23" fmla="*/ 2526050 h 6240787"/>
              <a:gd name="connsiteX24" fmla="*/ 5762794 w 6105136"/>
              <a:gd name="connsiteY24" fmla="*/ 2677365 h 6240787"/>
              <a:gd name="connsiteX25" fmla="*/ 5981237 w 6105136"/>
              <a:gd name="connsiteY25" fmla="*/ 2890238 h 6240787"/>
              <a:gd name="connsiteX26" fmla="*/ 6105136 w 6105136"/>
              <a:gd name="connsiteY26" fmla="*/ 3033093 h 6240787"/>
              <a:gd name="connsiteX27" fmla="*/ 5891443 w 6105136"/>
              <a:gd name="connsiteY27" fmla="*/ 3071156 h 6240787"/>
              <a:gd name="connsiteX28" fmla="*/ 5858202 w 6105136"/>
              <a:gd name="connsiteY28" fmla="*/ 3093243 h 6240787"/>
              <a:gd name="connsiteX29" fmla="*/ 5883673 w 6105136"/>
              <a:gd name="connsiteY29" fmla="*/ 3168428 h 6240787"/>
              <a:gd name="connsiteX30" fmla="*/ 5917778 w 6105136"/>
              <a:gd name="connsiteY30" fmla="*/ 3243149 h 6240787"/>
              <a:gd name="connsiteX31" fmla="*/ 5894034 w 6105136"/>
              <a:gd name="connsiteY31" fmla="*/ 3301887 h 6240787"/>
              <a:gd name="connsiteX32" fmla="*/ 5727393 w 6105136"/>
              <a:gd name="connsiteY32" fmla="*/ 3556115 h 6240787"/>
              <a:gd name="connsiteX33" fmla="*/ 5590543 w 6105136"/>
              <a:gd name="connsiteY33" fmla="*/ 3657145 h 6240787"/>
              <a:gd name="connsiteX34" fmla="*/ 5278850 w 6105136"/>
              <a:gd name="connsiteY34" fmla="*/ 4116255 h 6240787"/>
              <a:gd name="connsiteX35" fmla="*/ 5180851 w 6105136"/>
              <a:gd name="connsiteY35" fmla="*/ 4265220 h 6240787"/>
              <a:gd name="connsiteX36" fmla="*/ 5253380 w 6105136"/>
              <a:gd name="connsiteY36" fmla="*/ 4317849 h 6240787"/>
              <a:gd name="connsiteX37" fmla="*/ 5114368 w 6105136"/>
              <a:gd name="connsiteY37" fmla="*/ 4473866 h 6240787"/>
              <a:gd name="connsiteX38" fmla="*/ 4950749 w 6105136"/>
              <a:gd name="connsiteY38" fmla="*/ 4647262 h 6240787"/>
              <a:gd name="connsiteX39" fmla="*/ 4908013 w 6105136"/>
              <a:gd name="connsiteY39" fmla="*/ 4693317 h 6240787"/>
              <a:gd name="connsiteX40" fmla="*/ 1535079 w 6105136"/>
              <a:gd name="connsiteY40" fmla="*/ 6239347 h 6240787"/>
              <a:gd name="connsiteX41" fmla="*/ 645760 w 6105136"/>
              <a:gd name="connsiteY41" fmla="*/ 6011438 h 6240787"/>
              <a:gd name="connsiteX42" fmla="*/ 293915 w 6105136"/>
              <a:gd name="connsiteY42" fmla="*/ 5834280 h 6240787"/>
              <a:gd name="connsiteX43" fmla="*/ 68403 w 6105136"/>
              <a:gd name="connsiteY43" fmla="*/ 5686489 h 6240787"/>
              <a:gd name="connsiteX44" fmla="*/ 0 w 6105136"/>
              <a:gd name="connsiteY44" fmla="*/ 5638313 h 6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  <a:noFill/>
        </p:spPr>
      </p:pic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49C96F4-F4B6-BB35-77B5-979533DB70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5502" y="211465"/>
            <a:ext cx="4941484" cy="3877363"/>
          </a:xfrm>
        </p:spPr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138CF5B-E8DE-48F3-9581-51BBEC47A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656" y="4224528"/>
            <a:ext cx="6108192" cy="1463040"/>
          </a:xfrm>
        </p:spPr>
        <p:txBody>
          <a:bodyPr rtlCol="0" anchor="b">
            <a:normAutofit/>
          </a:bodyPr>
          <a:lstStyle/>
          <a:p>
            <a:pPr rtl="0"/>
            <a:r>
              <a:rPr lang="fi-FI" sz="3700"/>
              <a:t>Kelan kuntoutusohjaus</a:t>
            </a:r>
            <a:br>
              <a:rPr lang="fi-FI" sz="3700"/>
            </a:br>
            <a:endParaRPr lang="fi-FI" sz="370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F5D29EF-CFED-41EF-9138-BE844655F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5776" y="5724144"/>
            <a:ext cx="6291072" cy="649224"/>
          </a:xfrm>
        </p:spPr>
        <p:txBody>
          <a:bodyPr rtlCol="0">
            <a:normAutofit/>
          </a:bodyPr>
          <a:lstStyle/>
          <a:p>
            <a:pPr rtl="0"/>
            <a:r>
              <a:rPr lang="fi-FI"/>
              <a:t>Anne </a:t>
            </a:r>
            <a:r>
              <a:rPr lang="fi-FI" err="1"/>
              <a:t>huttunen</a:t>
            </a:r>
            <a:r>
              <a:rPr lang="fi-FI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074766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C839C7-E187-4ED2-82B2-C9085E47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/>
              <a:t>Sosiaalitoimi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02CE1D-6671-4689-9942-429F4E3211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2200" dirty="0"/>
              <a:t>Kunnan sosiaalitoimi </a:t>
            </a:r>
            <a:r>
              <a:rPr lang="fi-FI" sz="2200" b="1" dirty="0"/>
              <a:t>lastensuojelu, päihdehuolto ja vammaispalvelut</a:t>
            </a:r>
            <a:r>
              <a:rPr lang="fi-FI" sz="2200" dirty="0"/>
              <a:t> voi järjestää esimerkiksi </a:t>
            </a:r>
            <a:r>
              <a:rPr lang="fi-FI" sz="2200" b="1" dirty="0"/>
              <a:t>sopeutumisvalmennusta tai kuntoutusohjausta, </a:t>
            </a:r>
            <a:r>
              <a:rPr lang="fi-FI" sz="2200" dirty="0"/>
              <a:t>päihdekuntoutusta tai muuta sosiaalista toimintakykyä tukevaa kuntoutusta.</a:t>
            </a:r>
          </a:p>
          <a:p>
            <a:pPr>
              <a:lnSpc>
                <a:spcPct val="90000"/>
              </a:lnSpc>
            </a:pPr>
            <a:r>
              <a:rPr lang="fi-FI" sz="2200" dirty="0"/>
              <a:t> Kunta voi </a:t>
            </a:r>
            <a:r>
              <a:rPr lang="fi-FI" sz="2200" b="1" dirty="0"/>
              <a:t>ostaa palveluja </a:t>
            </a:r>
            <a:r>
              <a:rPr lang="fi-FI" sz="2200" dirty="0"/>
              <a:t>myös yksityisiltä palveluntuottajilta, ammatinharjoittajilta tai järjestöiltä</a:t>
            </a:r>
          </a:p>
          <a:p>
            <a:pPr>
              <a:lnSpc>
                <a:spcPct val="90000"/>
              </a:lnSpc>
            </a:pPr>
            <a:endParaRPr lang="fi-FI" sz="2200" dirty="0"/>
          </a:p>
        </p:txBody>
      </p:sp>
      <p:pic>
        <p:nvPicPr>
          <p:cNvPr id="3074" name="Picture 2" descr="Untitled">
            <a:extLst>
              <a:ext uri="{FF2B5EF4-FFF2-40B4-BE49-F238E27FC236}">
                <a16:creationId xmlns:a16="http://schemas.microsoft.com/office/drawing/2014/main" id="{4A05E252-1EEC-4876-8684-165F78786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7708" y="2011680"/>
            <a:ext cx="4160520" cy="416052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0A4A028-D30A-4E45-A080-0497774F5B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fi-FI"/>
              <a:t>28.3.2022</a:t>
            </a:r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33127B2-A4AA-47F3-86B2-F37014A99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fi-FI" noProof="0"/>
              <a:t>Esityksen otsikko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04CF3DD-6E81-4599-9D23-9D6D20E07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fi-FI" noProof="0" smtClean="0"/>
              <a:pPr rtl="0">
                <a:spcAft>
                  <a:spcPts val="600"/>
                </a:spcAft>
              </a:pPr>
              <a:t>10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156532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08DE49-7B02-4CF2-B5FC-149A24C3B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Työterveyshuolto ja kuntoutus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8A867E-6FCD-4D0B-81A2-6E8501D88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Työterveyshuollolla on keskeinen rooli työntekijän kuntoutustarpeen ja työkyvyn selvittämisessä sekä kuntoutukseen ohjaamisessa. </a:t>
            </a:r>
          </a:p>
          <a:p>
            <a:r>
              <a:rPr lang="fi-FI" dirty="0"/>
              <a:t>Työkykyä arvioitaessa toimenpiteinä voidaan käyttää esimerkiksi työnantajan kanssa sovittavia työkokeiluja ja työaikamuutoksia.</a:t>
            </a:r>
          </a:p>
          <a:p>
            <a:r>
              <a:rPr lang="fi-FI" dirty="0"/>
              <a:t>Työterveyshuollon on tarvittaessa ohjattava työntekijä työssä jaksamisen tueksi </a:t>
            </a:r>
            <a:r>
              <a:rPr lang="fi-FI" b="1" dirty="0"/>
              <a:t>Kelan ammatillista työkykyä tukevaan kuntoutukseen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3A3687D-1260-48F1-9547-B15AA9F62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i-FI" noProof="0" dirty="0"/>
              <a:t>28.3.2022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9366108-8FAD-45FF-BB3D-EB2BF63F5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i-FI" noProof="0"/>
              <a:t>Esityksen otsikko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B6CBE02-42E2-4005-8B80-EF526501F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fi-FI" noProof="0" smtClean="0"/>
              <a:t>11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998737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4E6174-6780-4DB4-A571-752248E85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 dirty="0"/>
              <a:t>Kelan kuntoutus</a:t>
            </a: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34259EFC-F256-83E5-FD59-E2CC5EB49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E837C4B-30A0-4F3C-B41F-2C51F3AAB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>
            <a:normAutofit/>
          </a:bodyPr>
          <a:lstStyle/>
          <a:p>
            <a:r>
              <a:rPr lang="fi-FI" dirty="0"/>
              <a:t>Kela korvaa </a:t>
            </a:r>
            <a:r>
              <a:rPr lang="fi-FI" b="1" dirty="0"/>
              <a:t>vaativaa lääkinnällistä kuntoutusta </a:t>
            </a:r>
            <a:r>
              <a:rPr lang="fi-FI" dirty="0"/>
              <a:t>alle 65-vuotiaille </a:t>
            </a:r>
          </a:p>
          <a:p>
            <a:r>
              <a:rPr lang="fi-FI" b="1" dirty="0"/>
              <a:t> harkinnanvaraista kuntoutusta </a:t>
            </a:r>
            <a:r>
              <a:rPr lang="fi-FI" dirty="0"/>
              <a:t>sekä </a:t>
            </a:r>
            <a:r>
              <a:rPr lang="fi-FI" b="1" dirty="0"/>
              <a:t>ammatillista kuntoutusta työikäisille</a:t>
            </a:r>
            <a:r>
              <a:rPr lang="fi-FI" dirty="0"/>
              <a:t>, esimerkiksi KIILA-kuntoutus. </a:t>
            </a:r>
          </a:p>
          <a:p>
            <a:r>
              <a:rPr lang="fi-FI" dirty="0"/>
              <a:t>Kelan kuntoutuksen tavoitteena on parantaa ja tukea työkykyä sekä edistää työelämään pääsyä tai sinne paluuta</a:t>
            </a:r>
          </a:p>
          <a:p>
            <a:endParaRPr lang="fi-FI" dirty="0"/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93A70D85-0F4E-9433-C7D5-7ED84E5570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/>
          <a:lstStyle/>
          <a:p>
            <a:endParaRPr lang="en-US"/>
          </a:p>
        </p:txBody>
      </p:sp>
      <p:pic>
        <p:nvPicPr>
          <p:cNvPr id="4098" name="Picture 2" descr="KIILA-kuntoutus - Kuntoutuskeskus Ruissalo">
            <a:extLst>
              <a:ext uri="{FF2B5EF4-FFF2-40B4-BE49-F238E27FC236}">
                <a16:creationId xmlns:a16="http://schemas.microsoft.com/office/drawing/2014/main" id="{33ED7AF3-A758-424D-A8BF-6A7903BE4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9088" y="3955237"/>
            <a:ext cx="4937760" cy="140726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BEFAABC-1B2F-473B-9D10-E40420B47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fi-FI" noProof="0"/>
              <a:t>3.9.20XX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2B7B9C3-8C76-4E2D-865A-53795620B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fi-FI" noProof="0"/>
              <a:t>Esityksen otsikko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585A015-439C-411B-954C-B9C1C3DCC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fi-FI" noProof="0" smtClean="0"/>
              <a:pPr rtl="0">
                <a:spcAft>
                  <a:spcPts val="600"/>
                </a:spcAft>
              </a:pPr>
              <a:t>12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779263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CDC4FA-5C0E-45C5-AAF3-0195AFFFA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Kuntoutuspsykoterapia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123FED-9903-43B5-8AB7-38D891F63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Kela korvaa kuntoutuspsykoterapiaa sitä tarvitseville </a:t>
            </a:r>
            <a:r>
              <a:rPr lang="fi-FI" b="1" dirty="0"/>
              <a:t>16–67-vuotiaille henkilöille, joiden työ- tai opiskelukyky on mielenterveyden häiriön vuoksi uhattuna. </a:t>
            </a:r>
          </a:p>
          <a:p>
            <a:r>
              <a:rPr lang="fi-FI" dirty="0"/>
              <a:t>Korvaaminen edellyttää </a:t>
            </a:r>
            <a:r>
              <a:rPr lang="fi-FI" b="1" dirty="0"/>
              <a:t>kolmen kuukauden pituista asianmukaista hoitosuhdetta </a:t>
            </a:r>
            <a:r>
              <a:rPr lang="fi-FI" dirty="0"/>
              <a:t>sekä psykiatrian erikoislääkärin arviota hakijan diagnoosista ja kuntoutustarpeesta. Terapiaa myönnetään vuodeksi kerrallaan ja enintään kolmeksi vuodeksi. Terapiakuluista voi joutua maksamaan osan itse. Alle 16- vuotiaiden terapiasta vastaa julkinen terveydenhuolto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221CD3B-52AD-44F7-BF53-529CF602D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i-FI" dirty="0"/>
              <a:t>28.3.2022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9769F3-6F6F-4941-B16A-93E5B43C6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i-FI" noProof="0"/>
              <a:t>Esityksen otsikko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E9B9635-E150-467A-9894-7B174D975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fi-FI" noProof="0" smtClean="0"/>
              <a:t>13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629305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1A33C0-4CDA-44B5-B910-8A28DE313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Harkinnanvarainen kuntoutus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6418FD-4185-4550-B79C-5A8D2FB8C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 Kela järjestää ja korvaa harkinnanvaraista kuntoutusta eri vamma- ja sairausryhmiin kuuluville henkilöille</a:t>
            </a:r>
          </a:p>
          <a:p>
            <a:r>
              <a:rPr lang="fi-FI" dirty="0"/>
              <a:t>Harkinnanvarainen kuntoutus voi olla esimerkiksi </a:t>
            </a:r>
            <a:r>
              <a:rPr lang="fi-FI" u="sng" dirty="0"/>
              <a:t>yksilöllisiä kuntoutusjaksoja, ryhmämuotoisia kuntoutus- ja sopeutumisvalmennuskursseja, kuntoutus- ja kuntouttavaa hoitoa, neuropsykologista kuntoutusta ja ammatillista työkykyä tukevaa kuntoutusta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0105B79-2F92-4FF3-BC3A-C689D123E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i-FI" noProof="0"/>
              <a:t>3.9.20XX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18D39-DAFB-44A6-AEAD-602005694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i-FI" noProof="0"/>
              <a:t>Esityksen otsikko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22F3828-3A3D-4C94-99FA-7DB734F26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fi-FI" noProof="0" smtClean="0"/>
              <a:t>14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321191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2BDBF8-2CF0-4C2A-BB36-0830BA8FB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Potilas- ja vammaisjärjestöjen kuntoutus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8FE7601-533B-49CE-97AA-C3444CF8B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Useilla järjestöillä on </a:t>
            </a:r>
            <a:r>
              <a:rPr lang="fi-FI" b="1" dirty="0"/>
              <a:t>sopeutumisvalmennus- ja kuntoutuskursseja tai kuntoutusohjausta. </a:t>
            </a:r>
          </a:p>
          <a:p>
            <a:r>
              <a:rPr lang="fi-FI" dirty="0"/>
              <a:t>Myös järjestöjen </a:t>
            </a:r>
            <a:r>
              <a:rPr lang="fi-FI" b="1" dirty="0"/>
              <a:t>ohjaus ja neuvonta </a:t>
            </a:r>
            <a:r>
              <a:rPr lang="fi-FI" dirty="0"/>
              <a:t>edistävät sairastuneiden tai vammaisten kuntoutumista. </a:t>
            </a:r>
          </a:p>
          <a:p>
            <a:r>
              <a:rPr lang="fi-FI" b="1" dirty="0"/>
              <a:t>Kuntoutusta rahoittavat Kela ja sosiaali- ja terveydenhuolto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7DEE689-F9A3-4B40-8B9E-44E4242D5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i-FI" dirty="0"/>
              <a:t>28.3.2022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880B6E-A6B0-410F-94C9-178974673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i-FI" noProof="0"/>
              <a:t>Esityksen otsikko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85C111E-D569-4441-9D58-3A6B35188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fi-FI" noProof="0" smtClean="0"/>
              <a:t>15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78088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2D7646-A5B2-44D1-9094-E060431DF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Ammatillinen kuntoutus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A2DFFB-F156-4B75-A480-54A84A21D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Ammatillisen kuntoutuksen </a:t>
            </a:r>
            <a:r>
              <a:rPr lang="fi-FI" b="1" dirty="0"/>
              <a:t>tarkoituksena on parantaa tai ylläpitää kuntoutujan työkykyä ja ansiomahdollisuuksia</a:t>
            </a:r>
            <a:r>
              <a:rPr lang="fi-FI" dirty="0"/>
              <a:t>.</a:t>
            </a:r>
          </a:p>
          <a:p>
            <a:r>
              <a:rPr lang="fi-FI" dirty="0"/>
              <a:t>Tavoitteena on, että </a:t>
            </a:r>
            <a:r>
              <a:rPr lang="fi-FI" b="1" dirty="0"/>
              <a:t>pitkäaikaissairas tai vammainen henkilö pystyy jatkamaan työelämässä </a:t>
            </a:r>
            <a:r>
              <a:rPr lang="fi-FI" dirty="0"/>
              <a:t>hänelle soveltuvassa työssä tai palaamaan työhön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9474E7-224D-4B96-8969-D4BFDEFA8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i-FI" noProof="0"/>
              <a:t>3.9.20XX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5E5968-976A-4316-8B6C-102640282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i-FI" noProof="0"/>
              <a:t>Esityksen otsikko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31840CD-DAB5-49F2-842D-50E38C430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fi-FI" noProof="0" smtClean="0"/>
              <a:t>16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278507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719549-742C-45A2-8A12-84698163D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Työeläkelaitosten ammatillinen kuntoutus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B12170-54BE-4B67-A0BD-FB831B696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sz="3100" dirty="0"/>
              <a:t> järjestetään kuntoutustarvetta ja - mahdollisuuksia selvittäviä tutkimuksia</a:t>
            </a:r>
          </a:p>
          <a:p>
            <a:r>
              <a:rPr lang="fi-FI" sz="3100" dirty="0"/>
              <a:t> työ- ja koulutuskokeiluja</a:t>
            </a:r>
          </a:p>
          <a:p>
            <a:r>
              <a:rPr lang="fi-FI" sz="3100" dirty="0"/>
              <a:t> ammatillista koulutusta, ammatillisen koulutuksen vuoksi välttämätöntä yleissivistävää koulutusta,</a:t>
            </a:r>
          </a:p>
          <a:p>
            <a:r>
              <a:rPr lang="fi-FI" sz="3100" dirty="0"/>
              <a:t> työhönvalmennusta, työkykyä ylläpitävää ja parantavaa valmennusta,</a:t>
            </a:r>
          </a:p>
          <a:p>
            <a:r>
              <a:rPr lang="fi-FI" sz="3100" dirty="0"/>
              <a:t> ammatillisia kuntoutuskursseja,</a:t>
            </a:r>
          </a:p>
          <a:p>
            <a:r>
              <a:rPr lang="fi-FI" sz="3100" dirty="0"/>
              <a:t> elinkeinotukea yritystoimintaan</a:t>
            </a:r>
          </a:p>
          <a:p>
            <a:r>
              <a:rPr lang="fi-FI" sz="3100" dirty="0"/>
              <a:t> vaikeavammaisille teknisesti vaativia apuvälineitä työhön ja op</a:t>
            </a:r>
            <a:r>
              <a:rPr lang="fi-FI" dirty="0"/>
              <a:t>iskeluun sekä muuta opiskelun tai työn takia välttämätöntä kuntoutusta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68470E9-1D83-42D1-8A01-5675822B8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i-FI" noProof="0"/>
              <a:t>3.9.20XX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0261CED-400E-4C15-88C5-6A4BA1129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i-FI" noProof="0"/>
              <a:t>Esityksen otsikko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3497774-B6A2-4B2C-A52D-DE542D8E0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fi-FI" noProof="0" smtClean="0"/>
              <a:t>17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930698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36EA86-818A-4E22-8BB0-DCA666BF4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Ammattitaudit ja tapaturmat sekä liikennevahingot: ammatillinen kuntoutus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F9DD51-3D9F-4942-87A1-FCB63B9AF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Tapaturma- ja liikennevakuutusyhtiöt </a:t>
            </a:r>
            <a:r>
              <a:rPr lang="fi-FI" dirty="0"/>
              <a:t>huolehtivat kuntoutuksesta, jos sen tarpeen on aiheuttanut </a:t>
            </a:r>
            <a:r>
              <a:rPr lang="fi-FI" b="1" dirty="0"/>
              <a:t>ammattitauti tai työ- tai liikennetapaturma</a:t>
            </a:r>
            <a:r>
              <a:rPr lang="fi-FI" dirty="0"/>
              <a:t>. </a:t>
            </a:r>
          </a:p>
          <a:p>
            <a:r>
              <a:rPr lang="fi-FI" dirty="0"/>
              <a:t>Edellytyksenä ammatilliselle kuntoutukselle on, että vahingoittuneen työ- ja ansaitsemiskyky on alentunut tai saattaa myöhemmin alentua korvattavan vahingon vuoksi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D85D35-C94F-452B-9AE3-907C55CE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i-FI" dirty="0"/>
              <a:t>28.3.2022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A7D088F-F085-4DBF-A2F5-89A4E4AB2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i-FI" noProof="0"/>
              <a:t>Esityksen otsikko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14250C1-DF2E-4B76-8895-9A04C3CDF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fi-FI" noProof="0" smtClean="0"/>
              <a:t>18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99104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57833-F434-4B9D-950E-8843D19E1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Kuntoutusajan toimeentulo Kelan kuntoutusraha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8D8AC85-650A-45F2-8BA1-FFEC4C323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Kuntoutuksen ajalta voi Kelasta hakea </a:t>
            </a:r>
            <a:r>
              <a:rPr lang="fi-FI" b="1" dirty="0"/>
              <a:t>kuntoutusrahaa </a:t>
            </a:r>
            <a:r>
              <a:rPr lang="fi-FI" dirty="0"/>
              <a:t>toimeentulon turvaamiseksi. </a:t>
            </a:r>
          </a:p>
          <a:p>
            <a:r>
              <a:rPr lang="fi-FI" dirty="0"/>
              <a:t>Kuntoutusrahaa maksetaan, jos kuntoutuksen tarkoituksena on työelämään pääsy, siellä pysyminen tai sinne paluu.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65CFEFB-C12F-48B7-AF73-310226B10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i-FI" dirty="0"/>
              <a:t>28.3.2022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48489A2-1239-410B-83D5-7E52E2E7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i-FI" noProof="0"/>
              <a:t>Esityksen otsikko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78DF05-0F17-4393-8ECF-C6CB2E534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fi-FI" noProof="0" smtClean="0"/>
              <a:t>19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823794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untoutuksen kotihoidon fysioterapia | Jyväskylä.fi">
            <a:extLst>
              <a:ext uri="{FF2B5EF4-FFF2-40B4-BE49-F238E27FC236}">
                <a16:creationId xmlns:a16="http://schemas.microsoft.com/office/drawing/2014/main" id="{6249BFE0-3FB5-4BCE-9CCD-0D72C82942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" r="2" b="2"/>
          <a:stretch/>
        </p:blipFill>
        <p:spPr bwMode="auto">
          <a:xfrm>
            <a:off x="20" y="10"/>
            <a:ext cx="6105116" cy="4190990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  <a:solidFill>
            <a:srgbClr val="FFFFFF"/>
          </a:solidFill>
        </p:spPr>
      </p:pic>
      <p:sp>
        <p:nvSpPr>
          <p:cNvPr id="71" name="Picture Placeholder 2">
            <a:extLst>
              <a:ext uri="{FF2B5EF4-FFF2-40B4-BE49-F238E27FC236}">
                <a16:creationId xmlns:a16="http://schemas.microsoft.com/office/drawing/2014/main" id="{5B53614F-7229-8DCB-CE8F-1555AD014E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420" y="4304418"/>
            <a:ext cx="5414116" cy="2553582"/>
          </a:xfrm>
        </p:spPr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09015DF-FA61-4EF4-8FC7-7822073B5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365760"/>
            <a:ext cx="4617720" cy="2578608"/>
          </a:xfrm>
        </p:spPr>
        <p:txBody>
          <a:bodyPr anchor="b">
            <a:normAutofit/>
          </a:bodyPr>
          <a:lstStyle/>
          <a:p>
            <a:r>
              <a:rPr lang="fi-FI" dirty="0"/>
              <a:t>Kuntoutus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BFD79D1-4BBF-4FA5-913B-75E6B321A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3127248"/>
            <a:ext cx="4617720" cy="3054096"/>
          </a:xfrm>
        </p:spPr>
        <p:txBody>
          <a:bodyPr>
            <a:normAutofit/>
          </a:bodyPr>
          <a:lstStyle/>
          <a:p>
            <a:r>
              <a:rPr lang="fi-FI"/>
              <a:t>Kuntoutuksella pyritään parantamaan kuntoutujan fyysistä, psyykkistä ja/tai sosiaalista toimintakykyä</a:t>
            </a:r>
          </a:p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DCB9DDB-DBD2-4F00-9C52-E46445F20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9128" y="6356350"/>
            <a:ext cx="41148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fi-FI" noProof="0"/>
              <a:t>Esityksen otsikko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C0188C2-89CC-4BB7-9A32-C47532228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fi-FI" noProof="0" smtClean="0"/>
              <a:pPr rtl="0">
                <a:spcAft>
                  <a:spcPts val="600"/>
                </a:spcAft>
              </a:pPr>
              <a:t>2</a:t>
            </a:fld>
            <a:endParaRPr lang="fi-FI" noProof="0"/>
          </a:p>
        </p:txBody>
      </p:sp>
      <p:sp>
        <p:nvSpPr>
          <p:cNvPr id="3" name="Päivämäärän paikkamerkki 2" hidden="1">
            <a:extLst>
              <a:ext uri="{FF2B5EF4-FFF2-40B4-BE49-F238E27FC236}">
                <a16:creationId xmlns:a16="http://schemas.microsoft.com/office/drawing/2014/main" id="{C0C9F8FF-A702-4CF8-855D-D5DAD951D8B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fi-FI" noProof="0"/>
              <a:t>3.9.20XX</a:t>
            </a:r>
          </a:p>
        </p:txBody>
      </p:sp>
    </p:spTree>
    <p:extLst>
      <p:ext uri="{BB962C8B-B14F-4D97-AF65-F5344CB8AC3E}">
        <p14:creationId xmlns:p14="http://schemas.microsoft.com/office/powerpoint/2010/main" val="4092360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02104E-9528-496A-B0EB-173843B6D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Nuoren kuntoutusraha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21CF1CA-09C8-40D4-A8B1-F410B60E0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Nuoren kuntoutusrahaa maksetaan </a:t>
            </a:r>
            <a:r>
              <a:rPr lang="fi-FI" b="1" dirty="0"/>
              <a:t>opiskelun tai muun työelämään tähtäävän kuntoutuksen ajalta. </a:t>
            </a:r>
          </a:p>
          <a:p>
            <a:r>
              <a:rPr lang="fi-FI" dirty="0"/>
              <a:t>Nuoren kuntoutusrahan määrä vastaa takuueläkkeen määrää. </a:t>
            </a:r>
          </a:p>
          <a:p>
            <a:r>
              <a:rPr lang="fi-FI" dirty="0"/>
              <a:t>Kuntoutuksen realistisena tavoitteena tulee olla työelämään siirtyminen niin, että nuori pystyisi työllään hankkimaan ainakin jonkin verran tuloja eläkkeensä lisäksi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B839916-1E1E-4F8A-A064-5EA27CB81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i-FI" dirty="0"/>
              <a:t>28.3.2022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D1596D8-CDB6-4E19-9F23-E9DAF88AE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i-FI" noProof="0"/>
              <a:t>Esityksen otsikko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0E31666-E43F-4DD3-B21B-3E342FE8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fi-FI" noProof="0" smtClean="0"/>
              <a:t>20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365865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580DCB-6FEE-4B48-A7F0-8699E109B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Toimeentulo Kelan ammatillisen kuntoutuksen ajalta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DF81C8-0228-4430-99BE-218214E9E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Kelan ammatillisen kuntoutuksen ajalta </a:t>
            </a:r>
            <a:r>
              <a:rPr lang="fi-FI" b="1" dirty="0"/>
              <a:t>kuntoutusrahan suuruus on 75 prosenttia työtuloista. </a:t>
            </a:r>
          </a:p>
          <a:p>
            <a:r>
              <a:rPr lang="fi-FI" dirty="0"/>
              <a:t>Kuntoutusrahaa voidaan maksaa ammatilliseen kuntoutukseen liittyen </a:t>
            </a:r>
            <a:r>
              <a:rPr lang="fi-FI" b="1" dirty="0"/>
              <a:t>20 prosentilla alennettuna kuntoutuspäätöksen antamisen ja kuntoutuksen alkamisen väliseltä ajalta </a:t>
            </a:r>
            <a:r>
              <a:rPr lang="fi-FI" dirty="0"/>
              <a:t>tai kuntoutusjaksojen väliseltä ajalta, kuten esimerkiksi lukukausien välisiltä loma-ajoilta.</a:t>
            </a:r>
          </a:p>
          <a:p>
            <a:r>
              <a:rPr lang="fi-FI" dirty="0"/>
              <a:t> Kuntoutusrahaa maksetaan kuitenkin minimääräisenä myös taukojen osalta, eli minimimäärää ei alenneta taukojen ajaksi.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238264C-6E33-4753-B441-369237481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i-FI" dirty="0"/>
              <a:t>28.3.2022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15F683D-EEF8-4B85-A8C9-9B0D231E6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i-FI" noProof="0"/>
              <a:t>Esityksen otsikko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C200F25-E81A-46D7-9F12-98DA9ABD2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fi-FI" noProof="0" smtClean="0"/>
              <a:t>21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796889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77E913-B7BD-4E58-AF94-F99E33FCE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2DBA7C8-4423-4561-8C71-927985121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Kela maksaa harkinnanvaraisesti verotonta ylläpitokorvausta (esim. matkat) </a:t>
            </a:r>
          </a:p>
          <a:p>
            <a:r>
              <a:rPr lang="fi-FI" b="1" dirty="0"/>
              <a:t>Ylläpitokorvaus on 9 euroa päivältä </a:t>
            </a:r>
            <a:r>
              <a:rPr lang="fi-FI" dirty="0"/>
              <a:t>ja sitä voidaan maksaa pääasiassa avomuotoisen kuntoutuksen ajalta.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FA3B48-1452-4D8F-BD07-11AFD3E9A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i-FI" noProof="0"/>
              <a:t>3.9.20XX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BA8113-CBE2-45D2-ACAA-1EDA64B0B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i-FI" noProof="0"/>
              <a:t>Esityksen otsikko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7A9C39-A9CF-4EAF-8D24-C602A2173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fi-FI" noProof="0" smtClean="0"/>
              <a:t>22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1066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AF893B-8016-49A2-99D9-3AA1CA7A4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Toimeentulo työeläkelaitosten ammatillisen kuntoutuksen ajalta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162427-0ED6-494B-A9B9-C77854F03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Työeläkelaitokset maksavat kuntoutusrahaa aktiivisen ammatillisen kuntoutuksen ajalta. </a:t>
            </a:r>
          </a:p>
          <a:p>
            <a:r>
              <a:rPr lang="fi-FI" dirty="0"/>
              <a:t>Kuntoutusrahan suuruus on sama kuin hakijan laskennallinen työkyvyttömyyseläke korotettuna 33 prosentilla. </a:t>
            </a:r>
          </a:p>
          <a:p>
            <a:r>
              <a:rPr lang="fi-FI" dirty="0"/>
              <a:t>Osakuntoutusraha (50 prosenttia kuntoutusrahasta) voidaan maksaa henkilölle, joka jatkaa osittain ansiotyötään ammatillisen kuntoutuksen rinnalla.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157315B-17E5-44C5-A294-5FD703FC9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i-FI" dirty="0"/>
              <a:t>28.3.2022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F941F3E-7269-4793-8E91-B947F2A95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i-FI" noProof="0"/>
              <a:t>Esityksen otsikko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4012F11-68A1-4787-8684-9E4E8726C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fi-FI" noProof="0" smtClean="0"/>
              <a:t>23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08584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C3772F-C32D-4DE2-8D82-687D4B4BF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EBF429-349E-4048-A1C6-FEF7835E0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Työeläkekuntoutujalle voidaan myöntää harkinnanvaraista kuntoutusavustusta esimerkiksi kuntoutukseen pääsyä odottaessa tai kuntoutusjaksojen väliajalle, mikäli kuntoutuja ei saa sairauspäivärahaa tai työttömyysturvaetuuksia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2728B7E-4A98-4E91-8780-F049865F9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i-FI" dirty="0"/>
              <a:t>28.3.2022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E265E88-C606-4372-B74F-3E53AD735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i-FI" noProof="0"/>
              <a:t>Esityksen otsikko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2EB2A4C-C2AE-4FD7-A9C9-7864B091D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fi-FI" noProof="0" smtClean="0"/>
              <a:t>24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13852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920D5D-30C3-4CDE-AA53-5D2657C2D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10A0F22-9676-4564-9487-18410B652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i-FI" noProof="0"/>
              <a:t>3.9.20XX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A7A09A2-063E-41EF-94A3-6929566CA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i-FI" noProof="0"/>
              <a:t>Esityksen otsikko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A637799-ED3E-44E9-894F-D48BFBBC1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fi-FI" noProof="0" smtClean="0"/>
              <a:t>25</a:t>
            </a:fld>
            <a:endParaRPr lang="fi-FI" noProof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3F40359-FAC0-4F31-9D5A-7FA7641C087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Sosiaaliturvaopas 2022</a:t>
            </a:r>
          </a:p>
          <a:p>
            <a:r>
              <a:rPr lang="fi-FI" dirty="0"/>
              <a:t>Kela</a:t>
            </a:r>
          </a:p>
          <a:p>
            <a:r>
              <a:rPr lang="fi-FI" dirty="0"/>
              <a:t>Potilas- ja vammaisjärjestöt</a:t>
            </a:r>
          </a:p>
          <a:p>
            <a:r>
              <a:rPr lang="fi-FI" dirty="0"/>
              <a:t>Kuntoutusportti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7670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343083-3176-47D7-BF37-308C9A02C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 dirty="0"/>
              <a:t>Kiitos</a:t>
            </a:r>
          </a:p>
        </p:txBody>
      </p:sp>
      <p:pic>
        <p:nvPicPr>
          <p:cNvPr id="5122" name="Picture 2" descr="KIILA-kuntoutus Kankaanpään kuntoutuskeskuksessa. Hae 30.9.2019 mennessä. -  MTK-Satakunta - MTK">
            <a:extLst>
              <a:ext uri="{FF2B5EF4-FFF2-40B4-BE49-F238E27FC236}">
                <a16:creationId xmlns:a16="http://schemas.microsoft.com/office/drawing/2014/main" id="{040CE966-B420-4493-91F4-CF457D7CA4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0" b="35122"/>
          <a:stretch/>
        </p:blipFill>
        <p:spPr bwMode="auto">
          <a:xfrm>
            <a:off x="838200" y="2011680"/>
            <a:ext cx="10515600" cy="416052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32FFC70-519F-4EA0-81C1-84D24381C3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fi-FI" noProof="0"/>
              <a:t>3.9.20XX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5C6454B-10F6-4B5A-ABC8-AC62D3FF9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fi-FI" noProof="0"/>
              <a:t>Esityksen otsikko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996C41C-3047-4F4B-8EAE-00FF960D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fi-FI" noProof="0" smtClean="0"/>
              <a:pPr rtl="0">
                <a:spcAft>
                  <a:spcPts val="600"/>
                </a:spcAft>
              </a:pPr>
              <a:t>26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62510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B3CDB8-C272-4902-8F86-89D140A3D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 dirty="0"/>
              <a:t>Kuntoutusjärjestelmä</a:t>
            </a:r>
          </a:p>
        </p:txBody>
      </p:sp>
      <p:pic>
        <p:nvPicPr>
          <p:cNvPr id="2050" name="Picture 2" descr="Kuntoutuksen verkkoja kutomassa – Uusi Savonia Blogi Sites -sivusto">
            <a:extLst>
              <a:ext uri="{FF2B5EF4-FFF2-40B4-BE49-F238E27FC236}">
                <a16:creationId xmlns:a16="http://schemas.microsoft.com/office/drawing/2014/main" id="{0D9F8B59-AB3A-4C1A-92AA-C677E4E060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7" r="7076"/>
          <a:stretch/>
        </p:blipFill>
        <p:spPr bwMode="auto">
          <a:xfrm>
            <a:off x="838200" y="2011680"/>
            <a:ext cx="4937760" cy="416052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D063DA-8BFC-4387-97AA-1CBE8E187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>
            <a:normAutofit/>
          </a:bodyPr>
          <a:lstStyle/>
          <a:p>
            <a:r>
              <a:rPr lang="fi-FI" dirty="0"/>
              <a:t>sosiaali- ja terveydenhuolto</a:t>
            </a:r>
          </a:p>
          <a:p>
            <a:r>
              <a:rPr lang="fi-FI" dirty="0"/>
              <a:t>Kela</a:t>
            </a:r>
          </a:p>
          <a:p>
            <a:r>
              <a:rPr lang="fi-FI" dirty="0"/>
              <a:t>vakuutus- ja työeläkelaitokset</a:t>
            </a:r>
          </a:p>
          <a:p>
            <a:r>
              <a:rPr lang="fi-FI" dirty="0"/>
              <a:t>opetustoimi</a:t>
            </a:r>
          </a:p>
          <a:p>
            <a:r>
              <a:rPr lang="fi-FI" dirty="0"/>
              <a:t>Te-palvelut </a:t>
            </a:r>
          </a:p>
          <a:p>
            <a:r>
              <a:rPr lang="fi-FI" dirty="0"/>
              <a:t>työterveyshuolto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749AF6A-E31E-48E8-AC6D-071AE970D4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fi-FI" dirty="0"/>
              <a:t>28.3.2022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ACD5922-4116-451C-A364-A466FD002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fi-FI" noProof="0"/>
              <a:t>Esityksen otsikko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C4644E1-169F-4790-BF70-1F234B459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fi-FI" noProof="0" smtClean="0"/>
              <a:pPr rtl="0">
                <a:spcAft>
                  <a:spcPts val="600"/>
                </a:spcAft>
              </a:pPr>
              <a:t>3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754399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CF4290-0825-4007-8887-B3F336024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Kuntoutuohjaus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F42A57-17EB-4F0B-8862-E3247FD21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/>
              <a:t> Tavoite</a:t>
            </a:r>
            <a:r>
              <a:rPr lang="fi-FI" dirty="0"/>
              <a:t>:  </a:t>
            </a:r>
          </a:p>
          <a:p>
            <a:pPr marL="0" indent="0">
              <a:buNone/>
            </a:pPr>
            <a:r>
              <a:rPr lang="fi-FI" dirty="0"/>
              <a:t>auttaa ja edistää pitkäaikaissairasta tai vammaista henkilöä sekä hänen lähiyhteisöään saavuttamaan mahdollisimman hyvä toimintakyky, hyvinvointi ja elämänhallinta.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FA66021-2380-487F-9D9C-051EACDC1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i-FI" dirty="0"/>
              <a:t>28.3.2022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AE2807F-E041-4C67-8B7F-7B532EE85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i-FI" noProof="0"/>
              <a:t>Esityksen otsikko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4CB5878-9803-42B9-BE92-F71D2B5F6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fi-FI" noProof="0" smtClean="0"/>
              <a:t>4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935781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406478-1936-406C-8522-D8FB1CF33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Kuntoutussuunnitelma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A6F30B-929B-4B93-9719-DB4291AC8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/>
              <a:t>Sisältö</a:t>
            </a:r>
            <a:r>
              <a:rPr lang="fi-FI" dirty="0"/>
              <a:t>: </a:t>
            </a:r>
          </a:p>
          <a:p>
            <a:r>
              <a:rPr lang="fi-FI" dirty="0"/>
              <a:t>kuntoutujan nykytila</a:t>
            </a:r>
          </a:p>
          <a:p>
            <a:r>
              <a:rPr lang="fi-FI" dirty="0"/>
              <a:t>tavoite sekä keinot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Kuntoutuksen </a:t>
            </a:r>
            <a:r>
              <a:rPr lang="fi-FI" b="1" dirty="0"/>
              <a:t>tarve, tavoitteet, laatu, toteutus ja seuranta </a:t>
            </a:r>
            <a:r>
              <a:rPr lang="fi-FI" dirty="0"/>
              <a:t>suunnitellaan yhteistyössä esim. hoitavan lääkärin ja kuntoutujan kanssa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E46DAE-C9BC-4A7F-A248-22BD864EF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i-FI" dirty="0"/>
              <a:t>28.3.2022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552DE8-D5E8-48B1-B73D-3171496D6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i-FI" noProof="0"/>
              <a:t>Esityksen otsikko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ABCF90-F739-48E6-A030-A44A184C1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fi-FI" noProof="0" smtClean="0"/>
              <a:t>5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667421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80536E-0CE6-4D8C-94FD-DFD46235E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Kuntoutussuunnitelma malli esimerkki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0DDDDE-0FE8-4EE4-A883-B4810579A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522" y="1690688"/>
            <a:ext cx="10448278" cy="448151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5000"/>
              </a:lnSpc>
              <a:tabLst>
                <a:tab pos="448945" algn="l"/>
                <a:tab pos="897890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r>
              <a:rPr lang="fi-FI" sz="8000" kern="15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Lucida Sans" panose="020B0602030504020204" pitchFamily="34" charset="0"/>
              </a:rPr>
              <a:t>Kuntoutujan henkilötiedot</a:t>
            </a:r>
            <a:endParaRPr lang="fi-FI" sz="80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>
              <a:lnSpc>
                <a:spcPct val="85000"/>
              </a:lnSpc>
              <a:tabLst>
                <a:tab pos="448945" algn="l"/>
                <a:tab pos="897890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r>
              <a:rPr lang="fi-FI" sz="8000" kern="15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Lucida Sans" panose="020B0602030504020204" pitchFamily="34" charset="0"/>
              </a:rPr>
              <a:t>Taustatiedot</a:t>
            </a:r>
            <a:endParaRPr lang="fi-FI" sz="80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>
              <a:lnSpc>
                <a:spcPct val="85000"/>
              </a:lnSpc>
              <a:tabLst>
                <a:tab pos="448945" algn="l"/>
                <a:tab pos="897890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r>
              <a:rPr lang="fi-FI" sz="8000" kern="15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Lucida Sans" panose="020B0602030504020204" pitchFamily="34" charset="0"/>
              </a:rPr>
              <a:t>Kuntoutujan toimintakyky (fyysinen, psyykkinen, sosiaalinen), voimavarat ja kuntoutumisen pääpainoalueet (ongelmat, vajeet, sairaudet)</a:t>
            </a:r>
            <a:endParaRPr lang="fi-FI" sz="80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>
              <a:lnSpc>
                <a:spcPct val="85000"/>
              </a:lnSpc>
              <a:tabLst>
                <a:tab pos="448945" algn="l"/>
                <a:tab pos="897890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r>
              <a:rPr lang="fi-FI" sz="8000" kern="15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Lucida Sans" panose="020B0602030504020204" pitchFamily="34" charset="0"/>
              </a:rPr>
              <a:t>Kuntoutumisen tavoitteet</a:t>
            </a:r>
            <a:endParaRPr lang="fi-FI" sz="80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>
              <a:lnSpc>
                <a:spcPct val="85000"/>
              </a:lnSpc>
              <a:tabLst>
                <a:tab pos="448945" algn="l"/>
                <a:tab pos="897890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r>
              <a:rPr lang="fi-FI" sz="8000" kern="15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Lucida Sans" panose="020B0602030504020204" pitchFamily="34" charset="0"/>
              </a:rPr>
              <a:t>Kuntoutuksen toteutus ja keinot (mitä, missä, milloin/aikataulu, kuka, miten/kuinka paljon)</a:t>
            </a:r>
            <a:endParaRPr lang="fi-FI" sz="80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>
              <a:lnSpc>
                <a:spcPct val="85000"/>
              </a:lnSpc>
              <a:tabLst>
                <a:tab pos="448945" algn="l"/>
                <a:tab pos="897890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r>
              <a:rPr lang="fi-FI" sz="8000" kern="15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Lucida Sans" panose="020B0602030504020204" pitchFamily="34" charset="0"/>
              </a:rPr>
              <a:t>Talous/sosiaaliturva kuntoutumisen aikana</a:t>
            </a:r>
            <a:endParaRPr lang="fi-FI" sz="80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>
              <a:lnSpc>
                <a:spcPct val="85000"/>
              </a:lnSpc>
              <a:tabLst>
                <a:tab pos="448945" algn="l"/>
                <a:tab pos="897890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r>
              <a:rPr lang="fi-FI" sz="8000" kern="15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Lucida Sans" panose="020B0602030504020204" pitchFamily="34" charset="0"/>
              </a:rPr>
              <a:t>Muut tarvittavat palvelut</a:t>
            </a:r>
            <a:endParaRPr lang="fi-FI" sz="80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>
              <a:lnSpc>
                <a:spcPct val="85000"/>
              </a:lnSpc>
              <a:tabLst>
                <a:tab pos="448945" algn="l"/>
                <a:tab pos="897890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r>
              <a:rPr lang="fi-FI" sz="8000" kern="15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Lucida Sans" panose="020B0602030504020204" pitchFamily="34" charset="0"/>
              </a:rPr>
              <a:t>Arviointi</a:t>
            </a:r>
            <a:endParaRPr lang="fi-FI" sz="80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>
              <a:lnSpc>
                <a:spcPct val="85000"/>
              </a:lnSpc>
              <a:tabLst>
                <a:tab pos="448945" algn="l"/>
                <a:tab pos="897890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r>
              <a:rPr lang="fi-FI" sz="8000" kern="15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Lucida Sans" panose="020B0602030504020204" pitchFamily="34" charset="0"/>
              </a:rPr>
              <a:t>Seuranta</a:t>
            </a:r>
            <a:endParaRPr lang="fi-FI" sz="80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>
              <a:lnSpc>
                <a:spcPct val="85000"/>
              </a:lnSpc>
              <a:tabLst>
                <a:tab pos="448945" algn="l"/>
                <a:tab pos="897890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r>
              <a:rPr lang="fi-FI" sz="8000" kern="15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Lucida Sans" panose="020B0602030504020204" pitchFamily="34" charset="0"/>
              </a:rPr>
              <a:t>Kuntoutumisen tukemiseen osallistuvat tahot ja työryhmän kokoonpano/asiantuntijoiden vastuujako</a:t>
            </a:r>
            <a:endParaRPr lang="fi-FI" sz="80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>
              <a:lnSpc>
                <a:spcPct val="85000"/>
              </a:lnSpc>
              <a:tabLst>
                <a:tab pos="448945" algn="l"/>
                <a:tab pos="897890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r>
              <a:rPr lang="fi-FI" sz="8000" kern="15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Lucida Sans" panose="020B0602030504020204" pitchFamily="34" charset="0"/>
              </a:rPr>
              <a:t>Yhteys- tai vastuuhenkilö kuntoutusprosessissa</a:t>
            </a:r>
            <a:endParaRPr lang="fi-FI" sz="80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>
              <a:lnSpc>
                <a:spcPct val="85000"/>
              </a:lnSpc>
              <a:tabLst>
                <a:tab pos="448945" algn="l"/>
                <a:tab pos="897890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r>
              <a:rPr lang="fi-FI" sz="8000" kern="15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Lucida Sans" panose="020B0602030504020204" pitchFamily="34" charset="0"/>
              </a:rPr>
              <a:t>Kuntoutussuunnitelman voimassaoloaika</a:t>
            </a:r>
            <a:endParaRPr lang="fi-FI" sz="80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>
              <a:lnSpc>
                <a:spcPct val="85000"/>
              </a:lnSpc>
              <a:tabLst>
                <a:tab pos="448945" algn="l"/>
                <a:tab pos="897890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r>
              <a:rPr lang="fi-FI" sz="8000" kern="15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Lucida Sans" panose="020B0602030504020204" pitchFamily="34" charset="0"/>
              </a:rPr>
              <a:t>Suunnitelman laadintaan osallistuneet henkilöt</a:t>
            </a:r>
            <a:endParaRPr lang="fi-FI" sz="80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>
              <a:lnSpc>
                <a:spcPct val="85000"/>
              </a:lnSpc>
              <a:tabLst>
                <a:tab pos="448945" algn="l"/>
                <a:tab pos="897890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r>
              <a:rPr lang="fi-FI" sz="8000" kern="15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Lucida Sans" panose="020B0602030504020204" pitchFamily="34" charset="0"/>
              </a:rPr>
              <a:t>Allekirjoitukset</a:t>
            </a:r>
            <a:endParaRPr lang="fi-FI" sz="80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 marL="763270" indent="-658495">
              <a:lnSpc>
                <a:spcPct val="85000"/>
              </a:lnSpc>
              <a:tabLst>
                <a:tab pos="448945" algn="l"/>
                <a:tab pos="763270" algn="l"/>
                <a:tab pos="897890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r>
              <a:rPr lang="fi-FI" sz="1800" kern="150" dirty="0">
                <a:solidFill>
                  <a:srgbClr val="000000"/>
                </a:solidFill>
                <a:effectLst/>
                <a:latin typeface="Lucida Sans Unicode" panose="020B0602030504020204" pitchFamily="34" charset="0"/>
                <a:ea typeface="Lucida Sans Unicode" panose="020B0602030504020204" pitchFamily="34" charset="0"/>
                <a:cs typeface="Lucida Sans" panose="020B0602030504020204" pitchFamily="34" charset="0"/>
              </a:rPr>
              <a:t> </a:t>
            </a:r>
            <a:endParaRPr lang="fi-FI" sz="18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 marL="763270" indent="-658495">
              <a:lnSpc>
                <a:spcPct val="85000"/>
              </a:lnSpc>
              <a:tabLst>
                <a:tab pos="448945" algn="l"/>
                <a:tab pos="763270" algn="l"/>
                <a:tab pos="897890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r>
              <a:rPr lang="fi-FI" sz="1800" kern="150" dirty="0">
                <a:solidFill>
                  <a:srgbClr val="000000"/>
                </a:solidFill>
                <a:effectLst/>
                <a:latin typeface="Lucida Sans Unicode" panose="020B0602030504020204" pitchFamily="34" charset="0"/>
                <a:ea typeface="Lucida Sans Unicode" panose="020B0602030504020204" pitchFamily="34" charset="0"/>
                <a:cs typeface="Lucida Sans" panose="020B0602030504020204" pitchFamily="34" charset="0"/>
              </a:rPr>
              <a:t> </a:t>
            </a:r>
            <a:endParaRPr lang="fi-FI" sz="18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F1891D5-469A-49AE-B326-255609AC5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i-FI" noProof="0"/>
              <a:t>3.9.20XX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F85F8D6-DA77-46DC-AD9A-8D8EC958A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i-FI" noProof="0"/>
              <a:t>Esityksen otsikko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78777CE-F466-4C30-9940-01979DAD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fi-FI" noProof="0" smtClean="0"/>
              <a:t>6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427099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F5F6BE-1FA4-49EC-ACE3-CCDD87CA6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Kuntoutukseen hakeutuminen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769001-05D3-4612-BA9B-6E66D68ED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Aloitteen kuntoutukseen hakeutumisesta voi tehdä </a:t>
            </a:r>
            <a:r>
              <a:rPr lang="fi-FI" b="1" dirty="0"/>
              <a:t>asiakas itse, sosiaali- ja terveydenhuolto, työterveyshuolto, Kela, vakuutusyhtiö, TE-palvelut ja opetushenkilöstö. </a:t>
            </a:r>
          </a:p>
          <a:p>
            <a:r>
              <a:rPr lang="fi-FI" dirty="0"/>
              <a:t>Kuntoutuja tulee ohjata asianmukaisiin kuntoutuspalveluihin. </a:t>
            </a:r>
          </a:p>
          <a:p>
            <a:r>
              <a:rPr lang="fi-FI" dirty="0"/>
              <a:t> Kuntoutushakemuksen liitteeksi tarvitaan </a:t>
            </a:r>
            <a:r>
              <a:rPr lang="fi-FI" b="1" dirty="0"/>
              <a:t>lääkärinlausunto </a:t>
            </a:r>
            <a:r>
              <a:rPr lang="fi-FI" dirty="0"/>
              <a:t>B (SV 7)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11EF250-089D-44A4-88E9-52FB0EE1C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i-FI" noProof="0"/>
              <a:t>3.9.20XX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AAA0114-BAA9-4F20-8213-F0360DABD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i-FI" noProof="0"/>
              <a:t>Esityksen otsikko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321E85E-AE49-4C93-ACAE-23545F192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fi-FI" noProof="0" smtClean="0"/>
              <a:t>7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832466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E99AB3-6EA9-46F9-8597-D61ACFA49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fi-FI" dirty="0"/>
            </a:br>
            <a:r>
              <a:rPr lang="fi-FI" dirty="0"/>
              <a:t>Sosiaali- ja terveydenhuollon kuntoutus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DDE418-19AB-4A91-98CC-C50352A30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Terveydenhuoltolain mukaan kunta eli sitä kautta </a:t>
            </a:r>
            <a:r>
              <a:rPr lang="fi-FI" b="1" dirty="0"/>
              <a:t>terveyskeskukset ja sairaalat vastaavat lääkinnällisestä kuntoutuksesta silloin kun se liittyy sairaanhoitoon.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E776AC-1C66-48CB-B116-B9281A830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i-FI" dirty="0"/>
              <a:t>28.3.2022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9EB7FF1-9F19-4888-902E-876722856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i-FI" noProof="0"/>
              <a:t>Esityksen otsikko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67CAAE0-9B9A-4C17-8BEA-2C29B17FD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fi-FI" noProof="0" smtClean="0"/>
              <a:t>8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744249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5522EC-01CD-4A1E-B586-4664209D2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Lääkinnällisen kuntoutuksen palvelut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8C813D-5946-44AA-B65A-1CDD8B90E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b="1" dirty="0"/>
              <a:t>esimerkiksi </a:t>
            </a:r>
          </a:p>
          <a:p>
            <a:r>
              <a:rPr lang="fi-FI" dirty="0"/>
              <a:t>kuntoutustarvetta selvittävät tutkimukset</a:t>
            </a:r>
          </a:p>
          <a:p>
            <a:r>
              <a:rPr lang="fi-FI" dirty="0"/>
              <a:t>sopeutumisvalmennus- ja kuntoutuskurssit</a:t>
            </a:r>
          </a:p>
          <a:p>
            <a:r>
              <a:rPr lang="fi-FI" dirty="0"/>
              <a:t>apuvälinepalvelut</a:t>
            </a:r>
          </a:p>
          <a:p>
            <a:r>
              <a:rPr lang="fi-FI" dirty="0"/>
              <a:t>erilaiset terapiat ja kuntoutusohjaus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 Kunnalla on vastuu myös yli 65-vuotiaiden vaikeavammaisten lääkinnällisestä kuntoutuksesta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7D2F50A-B8E6-44AA-B437-B35B1D94F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i-FI" dirty="0"/>
              <a:t>28.3.2022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CB0F144-2007-4D92-ACBA-CAFDFB4D1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i-FI" noProof="0"/>
              <a:t>Esityksen otsikko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19D3F2-91E6-436A-AC33-D1C58B7F1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fi-FI" noProof="0" smtClean="0"/>
              <a:t>9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774221327"/>
      </p:ext>
    </p:extLst>
  </p:cSld>
  <p:clrMapOvr>
    <a:masterClrMapping/>
  </p:clrMapOvr>
</p:sld>
</file>

<file path=ppt/theme/theme1.xml><?xml version="1.0" encoding="utf-8"?>
<a:theme xmlns:a="http://schemas.openxmlformats.org/drawingml/2006/main" name="Sivellin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399887_TF89080264_Win32" id="{59C3D601-49E9-414D-9423-3F77D7741FE7}" vid="{BE5BBBB3-5D82-47A6-AB83-3A4AC8C397A6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FCC198-DBFA-46B2-A241-8E3888E6367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897C4F4F-E645-4C6F-B0C3-39923BA082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DCE9DA-F7FD-45FA-83B7-D9813A4425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{9A3A35EB-CA25-4684-AC9B-3D9D94002884}tf89080264_win32</Template>
  <TotalTime>105</TotalTime>
  <Words>948</Words>
  <Application>Microsoft Office PowerPoint</Application>
  <PresentationFormat>Laajakuva</PresentationFormat>
  <Paragraphs>186</Paragraphs>
  <Slides>26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3" baseType="lpstr">
      <vt:lpstr>Arial</vt:lpstr>
      <vt:lpstr>Calibri</vt:lpstr>
      <vt:lpstr>Century Gothic</vt:lpstr>
      <vt:lpstr>Elephant</vt:lpstr>
      <vt:lpstr>Lucida Sans Unicode</vt:lpstr>
      <vt:lpstr>Times New Roman</vt:lpstr>
      <vt:lpstr>Sivellin</vt:lpstr>
      <vt:lpstr>Kelan kuntoutusohjaus </vt:lpstr>
      <vt:lpstr>Kuntoutus</vt:lpstr>
      <vt:lpstr>Kuntoutusjärjestelmä</vt:lpstr>
      <vt:lpstr>Kuntoutuohjaus</vt:lpstr>
      <vt:lpstr>Kuntoutussuunnitelma</vt:lpstr>
      <vt:lpstr>Kuntoutussuunnitelma malli esimerkki</vt:lpstr>
      <vt:lpstr>Kuntoutukseen hakeutuminen</vt:lpstr>
      <vt:lpstr> Sosiaali- ja terveydenhuollon kuntoutus</vt:lpstr>
      <vt:lpstr>Lääkinnällisen kuntoutuksen palvelut</vt:lpstr>
      <vt:lpstr>Sosiaalitoimi</vt:lpstr>
      <vt:lpstr>Työterveyshuolto ja kuntoutus</vt:lpstr>
      <vt:lpstr>Kelan kuntoutus</vt:lpstr>
      <vt:lpstr>Kuntoutuspsykoterapia</vt:lpstr>
      <vt:lpstr>Harkinnanvarainen kuntoutus</vt:lpstr>
      <vt:lpstr>Potilas- ja vammaisjärjestöjen kuntoutus</vt:lpstr>
      <vt:lpstr>Ammatillinen kuntoutus</vt:lpstr>
      <vt:lpstr>Työeläkelaitosten ammatillinen kuntoutus</vt:lpstr>
      <vt:lpstr>Ammattitaudit ja tapaturmat sekä liikennevahingot: ammatillinen kuntoutus</vt:lpstr>
      <vt:lpstr>Kuntoutusajan toimeentulo Kelan kuntoutusraha</vt:lpstr>
      <vt:lpstr>Nuoren kuntoutusraha</vt:lpstr>
      <vt:lpstr>Toimeentulo Kelan ammatillisen kuntoutuksen ajalta</vt:lpstr>
      <vt:lpstr>PowerPoint-esitys</vt:lpstr>
      <vt:lpstr>Toimeentulo työeläkelaitosten ammatillisen kuntoutuksen ajalta</vt:lpstr>
      <vt:lpstr>PowerPoint-esitys</vt:lpstr>
      <vt:lpstr>Lähteet</vt:lpstr>
      <vt:lpstr>Kiitos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Kelan kuntoutusohjaus</dc:title>
  <dc:creator>Huttunen Anne</dc:creator>
  <cp:lastModifiedBy>Huttunen Anne</cp:lastModifiedBy>
  <cp:revision>9</cp:revision>
  <dcterms:created xsi:type="dcterms:W3CDTF">2022-03-28T09:01:22Z</dcterms:created>
  <dcterms:modified xsi:type="dcterms:W3CDTF">2022-03-30T07:23:27Z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