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2" r:id="rId3"/>
    <p:sldId id="257" r:id="rId4"/>
    <p:sldId id="258" r:id="rId5"/>
    <p:sldId id="259" r:id="rId6"/>
    <p:sldId id="261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4A3143CB-CB53-4460-911B-0ACCD6D06CEF}">
          <p14:sldIdLst>
            <p14:sldId id="256"/>
            <p14:sldId id="262"/>
            <p14:sldId id="257"/>
            <p14:sldId id="258"/>
          </p14:sldIdLst>
        </p14:section>
        <p14:section name="Nimetön osa" id="{9526F819-39CE-4B1F-B8B3-80A6D4150D25}">
          <p14:sldIdLst>
            <p14:sldId id="259"/>
            <p14:sldId id="261"/>
            <p14:sldId id="260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9/16/2020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8811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B2A8E8-7AAF-48D8-8AD3-1F9C9C78C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0" y="1523999"/>
            <a:ext cx="6096000" cy="1985963"/>
          </a:xfrm>
        </p:spPr>
        <p:txBody>
          <a:bodyPr>
            <a:normAutofit/>
          </a:bodyPr>
          <a:lstStyle/>
          <a:p>
            <a:pPr algn="r"/>
            <a:r>
              <a:rPr lang="fi-FI" sz="8000"/>
              <a:t>Feudalism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C293AD-C7C6-4207-9DAA-5BB7FADF6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0" y="3809999"/>
            <a:ext cx="6096000" cy="1985963"/>
          </a:xfrm>
        </p:spPr>
        <p:txBody>
          <a:bodyPr>
            <a:normAutofit/>
          </a:bodyPr>
          <a:lstStyle/>
          <a:p>
            <a:pPr algn="r"/>
            <a:r>
              <a:rPr lang="fi-FI" dirty="0"/>
              <a:t>To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extent</a:t>
            </a:r>
            <a:r>
              <a:rPr lang="fi-FI" dirty="0"/>
              <a:t> is it </a:t>
            </a:r>
            <a:r>
              <a:rPr lang="fi-FI" dirty="0" err="1"/>
              <a:t>fair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most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Kings </a:t>
            </a:r>
            <a:r>
              <a:rPr lang="fi-FI" dirty="0" err="1"/>
              <a:t>lost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landlords</a:t>
            </a:r>
            <a:r>
              <a:rPr lang="fi-FI" dirty="0"/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202B08-A61E-45E5-A915-C556BF3BA1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40" r="35160" b="-2"/>
          <a:stretch/>
        </p:blipFill>
        <p:spPr>
          <a:xfrm>
            <a:off x="-2" y="-1"/>
            <a:ext cx="4572002" cy="6858002"/>
          </a:xfrm>
          <a:custGeom>
            <a:avLst/>
            <a:gdLst/>
            <a:ahLst/>
            <a:cxnLst/>
            <a:rect l="l" t="t" r="r" b="b"/>
            <a:pathLst>
              <a:path w="4572002" h="6858002">
                <a:moveTo>
                  <a:pt x="4295315" y="6438981"/>
                </a:moveTo>
                <a:lnTo>
                  <a:pt x="4275384" y="6463840"/>
                </a:lnTo>
                <a:lnTo>
                  <a:pt x="4275382" y="6463849"/>
                </a:lnTo>
                <a:lnTo>
                  <a:pt x="4261586" y="6513012"/>
                </a:lnTo>
                <a:lnTo>
                  <a:pt x="4242781" y="6546194"/>
                </a:lnTo>
                <a:lnTo>
                  <a:pt x="4242781" y="6546195"/>
                </a:lnTo>
                <a:lnTo>
                  <a:pt x="4259119" y="6521804"/>
                </a:lnTo>
                <a:lnTo>
                  <a:pt x="4261586" y="6513012"/>
                </a:lnTo>
                <a:lnTo>
                  <a:pt x="4264397" y="6508052"/>
                </a:lnTo>
                <a:lnTo>
                  <a:pt x="4275382" y="6463849"/>
                </a:lnTo>
                <a:lnTo>
                  <a:pt x="4275384" y="6463841"/>
                </a:lnTo>
                <a:cubicBezTo>
                  <a:pt x="4278336" y="6451650"/>
                  <a:pt x="4285813" y="6444077"/>
                  <a:pt x="4295315" y="6438981"/>
                </a:cubicBezTo>
                <a:close/>
                <a:moveTo>
                  <a:pt x="4211111" y="2836172"/>
                </a:moveTo>
                <a:lnTo>
                  <a:pt x="4202420" y="2848793"/>
                </a:lnTo>
                <a:cubicBezTo>
                  <a:pt x="4192420" y="2881226"/>
                  <a:pt x="4178988" y="2913982"/>
                  <a:pt x="4177881" y="2947862"/>
                </a:cubicBezTo>
                <a:lnTo>
                  <a:pt x="4177881" y="2947863"/>
                </a:lnTo>
                <a:lnTo>
                  <a:pt x="4177881" y="2947863"/>
                </a:lnTo>
                <a:cubicBezTo>
                  <a:pt x="4177512" y="2959157"/>
                  <a:pt x="4178512" y="2970576"/>
                  <a:pt x="4181465" y="2982149"/>
                </a:cubicBezTo>
                <a:lnTo>
                  <a:pt x="4193158" y="3077402"/>
                </a:lnTo>
                <a:lnTo>
                  <a:pt x="4180703" y="3172654"/>
                </a:lnTo>
                <a:cubicBezTo>
                  <a:pt x="4154794" y="3276480"/>
                  <a:pt x="4127362" y="3380305"/>
                  <a:pt x="4133076" y="3489467"/>
                </a:cubicBezTo>
                <a:cubicBezTo>
                  <a:pt x="4134028" y="3507563"/>
                  <a:pt x="4122407" y="3529090"/>
                  <a:pt x="4110977" y="3544713"/>
                </a:cubicBezTo>
                <a:cubicBezTo>
                  <a:pt x="4100119" y="3559668"/>
                  <a:pt x="4094260" y="3566812"/>
                  <a:pt x="4093355" y="3574408"/>
                </a:cubicBezTo>
                <a:lnTo>
                  <a:pt x="4093355" y="3574408"/>
                </a:lnTo>
                <a:lnTo>
                  <a:pt x="4093355" y="3574409"/>
                </a:lnTo>
                <a:cubicBezTo>
                  <a:pt x="4092450" y="3582005"/>
                  <a:pt x="4096499" y="3590054"/>
                  <a:pt x="4105453" y="3606818"/>
                </a:cubicBezTo>
                <a:cubicBezTo>
                  <a:pt x="4109835" y="3614820"/>
                  <a:pt x="4112501" y="3624726"/>
                  <a:pt x="4118979" y="3630633"/>
                </a:cubicBezTo>
                <a:cubicBezTo>
                  <a:pt x="4127218" y="3638158"/>
                  <a:pt x="4132898" y="3646123"/>
                  <a:pt x="4136708" y="3654416"/>
                </a:cubicBezTo>
                <a:lnTo>
                  <a:pt x="4143220" y="3680164"/>
                </a:lnTo>
                <a:lnTo>
                  <a:pt x="4139172" y="3734837"/>
                </a:lnTo>
                <a:lnTo>
                  <a:pt x="4139172" y="3734838"/>
                </a:lnTo>
                <a:lnTo>
                  <a:pt x="4139172" y="3734838"/>
                </a:lnTo>
                <a:cubicBezTo>
                  <a:pt x="4138220" y="3741316"/>
                  <a:pt x="4136886" y="3749126"/>
                  <a:pt x="4139554" y="3754653"/>
                </a:cubicBezTo>
                <a:lnTo>
                  <a:pt x="4145911" y="3789776"/>
                </a:lnTo>
                <a:lnTo>
                  <a:pt x="4130980" y="3822472"/>
                </a:lnTo>
                <a:cubicBezTo>
                  <a:pt x="4123932" y="3831902"/>
                  <a:pt x="4118312" y="3842046"/>
                  <a:pt x="4116645" y="3852619"/>
                </a:cubicBezTo>
                <a:lnTo>
                  <a:pt x="4116645" y="3852620"/>
                </a:lnTo>
                <a:lnTo>
                  <a:pt x="4116645" y="3852620"/>
                </a:lnTo>
                <a:cubicBezTo>
                  <a:pt x="4114978" y="3863193"/>
                  <a:pt x="4117265" y="3874195"/>
                  <a:pt x="4126028" y="3885339"/>
                </a:cubicBezTo>
                <a:cubicBezTo>
                  <a:pt x="4135744" y="3897722"/>
                  <a:pt x="4143150" y="3910319"/>
                  <a:pt x="4148409" y="3923125"/>
                </a:cubicBezTo>
                <a:lnTo>
                  <a:pt x="4157913" y="3962160"/>
                </a:lnTo>
                <a:lnTo>
                  <a:pt x="4155523" y="4002410"/>
                </a:lnTo>
                <a:cubicBezTo>
                  <a:pt x="4152853" y="4016025"/>
                  <a:pt x="4148364" y="4029837"/>
                  <a:pt x="4142220" y="4043839"/>
                </a:cubicBezTo>
                <a:cubicBezTo>
                  <a:pt x="4133457" y="4063842"/>
                  <a:pt x="4128075" y="4083702"/>
                  <a:pt x="4127099" y="4103825"/>
                </a:cubicBezTo>
                <a:lnTo>
                  <a:pt x="4127099" y="4103826"/>
                </a:lnTo>
                <a:lnTo>
                  <a:pt x="4127099" y="4103826"/>
                </a:lnTo>
                <a:cubicBezTo>
                  <a:pt x="4126122" y="4123948"/>
                  <a:pt x="4129552" y="4144333"/>
                  <a:pt x="4138410" y="4165384"/>
                </a:cubicBezTo>
                <a:lnTo>
                  <a:pt x="4142315" y="4192388"/>
                </a:lnTo>
                <a:lnTo>
                  <a:pt x="4142220" y="4221391"/>
                </a:lnTo>
                <a:lnTo>
                  <a:pt x="4142220" y="4221391"/>
                </a:lnTo>
                <a:lnTo>
                  <a:pt x="4142220" y="4221392"/>
                </a:lnTo>
                <a:cubicBezTo>
                  <a:pt x="4142982" y="4232061"/>
                  <a:pt x="4143172" y="4243873"/>
                  <a:pt x="4147936" y="4253015"/>
                </a:cubicBezTo>
                <a:cubicBezTo>
                  <a:pt x="4160129" y="4277402"/>
                  <a:pt x="4175749" y="4300071"/>
                  <a:pt x="4187752" y="4324646"/>
                </a:cubicBezTo>
                <a:lnTo>
                  <a:pt x="4196706" y="4363891"/>
                </a:lnTo>
                <a:lnTo>
                  <a:pt x="4195944" y="4482004"/>
                </a:lnTo>
                <a:cubicBezTo>
                  <a:pt x="4193276" y="4546776"/>
                  <a:pt x="4192704" y="4612500"/>
                  <a:pt x="4135934" y="4659174"/>
                </a:cubicBezTo>
                <a:cubicBezTo>
                  <a:pt x="4131362" y="4662986"/>
                  <a:pt x="4128694" y="4671176"/>
                  <a:pt x="4127932" y="4677655"/>
                </a:cubicBezTo>
                <a:cubicBezTo>
                  <a:pt x="4124313" y="4707564"/>
                  <a:pt x="4123931" y="4738235"/>
                  <a:pt x="4118025" y="4767764"/>
                </a:cubicBezTo>
                <a:cubicBezTo>
                  <a:pt x="4115644" y="4779575"/>
                  <a:pt x="4114835" y="4790387"/>
                  <a:pt x="4116716" y="4800483"/>
                </a:cubicBezTo>
                <a:lnTo>
                  <a:pt x="4116716" y="4800483"/>
                </a:lnTo>
                <a:lnTo>
                  <a:pt x="4116716" y="4800484"/>
                </a:lnTo>
                <a:cubicBezTo>
                  <a:pt x="4118597" y="4810581"/>
                  <a:pt x="4123170" y="4819964"/>
                  <a:pt x="4131552" y="4828917"/>
                </a:cubicBezTo>
                <a:cubicBezTo>
                  <a:pt x="4142601" y="4840633"/>
                  <a:pt x="4151364" y="4853636"/>
                  <a:pt x="4156484" y="4867614"/>
                </a:cubicBezTo>
                <a:lnTo>
                  <a:pt x="4161262" y="4889275"/>
                </a:lnTo>
                <a:lnTo>
                  <a:pt x="4159557" y="4912168"/>
                </a:lnTo>
                <a:cubicBezTo>
                  <a:pt x="4157842" y="4919978"/>
                  <a:pt x="4157485" y="4927122"/>
                  <a:pt x="4158155" y="4933804"/>
                </a:cubicBezTo>
                <a:lnTo>
                  <a:pt x="4158155" y="4933805"/>
                </a:lnTo>
                <a:lnTo>
                  <a:pt x="4158155" y="4933805"/>
                </a:lnTo>
                <a:cubicBezTo>
                  <a:pt x="4160163" y="4953853"/>
                  <a:pt x="4171415" y="4969749"/>
                  <a:pt x="4182989" y="4987038"/>
                </a:cubicBezTo>
                <a:cubicBezTo>
                  <a:pt x="4194228" y="5003802"/>
                  <a:pt x="4208326" y="5022853"/>
                  <a:pt x="4209468" y="5041522"/>
                </a:cubicBezTo>
                <a:cubicBezTo>
                  <a:pt x="4210706" y="5062669"/>
                  <a:pt x="4221137" y="5082339"/>
                  <a:pt x="4228472" y="5102461"/>
                </a:cubicBezTo>
                <a:lnTo>
                  <a:pt x="4235616" y="5133225"/>
                </a:lnTo>
                <a:lnTo>
                  <a:pt x="4228901" y="5166113"/>
                </a:lnTo>
                <a:lnTo>
                  <a:pt x="4228901" y="5166114"/>
                </a:lnTo>
                <a:lnTo>
                  <a:pt x="4228901" y="5166114"/>
                </a:lnTo>
                <a:cubicBezTo>
                  <a:pt x="4228139" y="5167638"/>
                  <a:pt x="4228711" y="5169781"/>
                  <a:pt x="4229592" y="5172091"/>
                </a:cubicBezTo>
                <a:lnTo>
                  <a:pt x="4232139" y="5179068"/>
                </a:lnTo>
                <a:lnTo>
                  <a:pt x="4231973" y="5229433"/>
                </a:lnTo>
                <a:cubicBezTo>
                  <a:pt x="4228139" y="5245268"/>
                  <a:pt x="4220423" y="5259937"/>
                  <a:pt x="4208516" y="5272796"/>
                </a:cubicBezTo>
                <a:cubicBezTo>
                  <a:pt x="4185226" y="5298086"/>
                  <a:pt x="4177689" y="5325412"/>
                  <a:pt x="4179637" y="5355014"/>
                </a:cubicBezTo>
                <a:lnTo>
                  <a:pt x="4179637" y="5355014"/>
                </a:lnTo>
                <a:lnTo>
                  <a:pt x="4179637" y="5355015"/>
                </a:lnTo>
                <a:cubicBezTo>
                  <a:pt x="4180286" y="5364883"/>
                  <a:pt x="4181989" y="5375003"/>
                  <a:pt x="4184513" y="5385385"/>
                </a:cubicBezTo>
                <a:cubicBezTo>
                  <a:pt x="4187752" y="5398722"/>
                  <a:pt x="4190038" y="5412058"/>
                  <a:pt x="4192704" y="5425583"/>
                </a:cubicBezTo>
                <a:cubicBezTo>
                  <a:pt x="4196514" y="5443871"/>
                  <a:pt x="4200516" y="5462352"/>
                  <a:pt x="4204326" y="5480638"/>
                </a:cubicBezTo>
                <a:lnTo>
                  <a:pt x="4208850" y="5507668"/>
                </a:lnTo>
                <a:lnTo>
                  <a:pt x="4206630" y="5520422"/>
                </a:lnTo>
                <a:cubicBezTo>
                  <a:pt x="4204993" y="5524467"/>
                  <a:pt x="4202326" y="5528265"/>
                  <a:pt x="4198230" y="5531693"/>
                </a:cubicBezTo>
                <a:cubicBezTo>
                  <a:pt x="4191181" y="5537600"/>
                  <a:pt x="4187989" y="5542649"/>
                  <a:pt x="4188085" y="5547578"/>
                </a:cubicBezTo>
                <a:lnTo>
                  <a:pt x="4188085" y="5547578"/>
                </a:lnTo>
                <a:lnTo>
                  <a:pt x="4188085" y="5547579"/>
                </a:lnTo>
                <a:cubicBezTo>
                  <a:pt x="4188180" y="5552508"/>
                  <a:pt x="4191562" y="5557318"/>
                  <a:pt x="4197658" y="5562747"/>
                </a:cubicBezTo>
                <a:cubicBezTo>
                  <a:pt x="4240331" y="5600468"/>
                  <a:pt x="4267002" y="5646190"/>
                  <a:pt x="4268906" y="5704484"/>
                </a:cubicBezTo>
                <a:cubicBezTo>
                  <a:pt x="4269288" y="5716486"/>
                  <a:pt x="4271954" y="5728679"/>
                  <a:pt x="4274812" y="5740489"/>
                </a:cubicBezTo>
                <a:cubicBezTo>
                  <a:pt x="4276527" y="5747729"/>
                  <a:pt x="4278433" y="5756494"/>
                  <a:pt x="4283577" y="5760874"/>
                </a:cubicBezTo>
                <a:cubicBezTo>
                  <a:pt x="4322820" y="5794975"/>
                  <a:pt x="4350063" y="5837458"/>
                  <a:pt x="4371972" y="5883752"/>
                </a:cubicBezTo>
                <a:cubicBezTo>
                  <a:pt x="4375877" y="5892038"/>
                  <a:pt x="4379782" y="5900611"/>
                  <a:pt x="4382997" y="5909351"/>
                </a:cubicBezTo>
                <a:lnTo>
                  <a:pt x="4389878" y="5935950"/>
                </a:lnTo>
                <a:lnTo>
                  <a:pt x="4389712" y="5964477"/>
                </a:lnTo>
                <a:cubicBezTo>
                  <a:pt x="4388783" y="5974097"/>
                  <a:pt x="4387306" y="5983766"/>
                  <a:pt x="4386258" y="5993291"/>
                </a:cubicBezTo>
                <a:cubicBezTo>
                  <a:pt x="4385116" y="6004531"/>
                  <a:pt x="4385306" y="6017485"/>
                  <a:pt x="4379782" y="6026440"/>
                </a:cubicBezTo>
                <a:cubicBezTo>
                  <a:pt x="4362445" y="6054825"/>
                  <a:pt x="4343777" y="6082258"/>
                  <a:pt x="4323582" y="6108738"/>
                </a:cubicBezTo>
                <a:cubicBezTo>
                  <a:pt x="4314914" y="6120074"/>
                  <a:pt x="4309961" y="6126884"/>
                  <a:pt x="4309890" y="6133314"/>
                </a:cubicBezTo>
                <a:lnTo>
                  <a:pt x="4309890" y="6133315"/>
                </a:lnTo>
                <a:lnTo>
                  <a:pt x="4309890" y="6133315"/>
                </a:lnTo>
                <a:cubicBezTo>
                  <a:pt x="4309818" y="6139745"/>
                  <a:pt x="4314629" y="6145793"/>
                  <a:pt x="4325488" y="6155603"/>
                </a:cubicBezTo>
                <a:cubicBezTo>
                  <a:pt x="4347777" y="6175798"/>
                  <a:pt x="4359397" y="6200945"/>
                  <a:pt x="4364159" y="6228757"/>
                </a:cubicBezTo>
                <a:lnTo>
                  <a:pt x="4381496" y="6361540"/>
                </a:lnTo>
                <a:lnTo>
                  <a:pt x="4381289" y="6365204"/>
                </a:lnTo>
                <a:lnTo>
                  <a:pt x="4380007" y="6387910"/>
                </a:lnTo>
                <a:lnTo>
                  <a:pt x="4378243" y="6391549"/>
                </a:lnTo>
                <a:lnTo>
                  <a:pt x="4370589" y="6407332"/>
                </a:lnTo>
                <a:lnTo>
                  <a:pt x="4370589" y="6407333"/>
                </a:lnTo>
                <a:lnTo>
                  <a:pt x="4378243" y="6391549"/>
                </a:lnTo>
                <a:lnTo>
                  <a:pt x="4380008" y="6387910"/>
                </a:lnTo>
                <a:lnTo>
                  <a:pt x="4381289" y="6365204"/>
                </a:lnTo>
                <a:lnTo>
                  <a:pt x="4381496" y="6361540"/>
                </a:lnTo>
                <a:lnTo>
                  <a:pt x="4381496" y="6361540"/>
                </a:lnTo>
                <a:lnTo>
                  <a:pt x="4381496" y="6361539"/>
                </a:lnTo>
                <a:cubicBezTo>
                  <a:pt x="4377876" y="6317151"/>
                  <a:pt x="4371590" y="6272764"/>
                  <a:pt x="4364159" y="6228756"/>
                </a:cubicBezTo>
                <a:cubicBezTo>
                  <a:pt x="4359397" y="6200944"/>
                  <a:pt x="4347777" y="6175797"/>
                  <a:pt x="4325488" y="6155602"/>
                </a:cubicBezTo>
                <a:cubicBezTo>
                  <a:pt x="4320059" y="6150697"/>
                  <a:pt x="4316141" y="6146732"/>
                  <a:pt x="4313590" y="6143190"/>
                </a:cubicBezTo>
                <a:lnTo>
                  <a:pt x="4309890" y="6133315"/>
                </a:lnTo>
                <a:lnTo>
                  <a:pt x="4323582" y="6108739"/>
                </a:lnTo>
                <a:cubicBezTo>
                  <a:pt x="4343777" y="6082259"/>
                  <a:pt x="4362445" y="6054826"/>
                  <a:pt x="4379782" y="6026441"/>
                </a:cubicBezTo>
                <a:cubicBezTo>
                  <a:pt x="4385306" y="6017486"/>
                  <a:pt x="4385116" y="6004532"/>
                  <a:pt x="4386258" y="5993292"/>
                </a:cubicBezTo>
                <a:cubicBezTo>
                  <a:pt x="4388354" y="5974241"/>
                  <a:pt x="4392164" y="5954618"/>
                  <a:pt x="4389878" y="5935950"/>
                </a:cubicBezTo>
                <a:lnTo>
                  <a:pt x="4389878" y="5935950"/>
                </a:lnTo>
                <a:lnTo>
                  <a:pt x="4389878" y="5935949"/>
                </a:lnTo>
                <a:cubicBezTo>
                  <a:pt x="4387592" y="5918042"/>
                  <a:pt x="4379782" y="5900323"/>
                  <a:pt x="4371972" y="5883751"/>
                </a:cubicBezTo>
                <a:cubicBezTo>
                  <a:pt x="4350063" y="5837457"/>
                  <a:pt x="4322820" y="5794974"/>
                  <a:pt x="4283577" y="5760873"/>
                </a:cubicBezTo>
                <a:cubicBezTo>
                  <a:pt x="4278433" y="5756493"/>
                  <a:pt x="4276527" y="5747728"/>
                  <a:pt x="4274812" y="5740488"/>
                </a:cubicBezTo>
                <a:cubicBezTo>
                  <a:pt x="4271954" y="5728678"/>
                  <a:pt x="4269288" y="5716485"/>
                  <a:pt x="4268906" y="5704483"/>
                </a:cubicBezTo>
                <a:cubicBezTo>
                  <a:pt x="4267002" y="5646189"/>
                  <a:pt x="4240331" y="5600467"/>
                  <a:pt x="4197658" y="5562746"/>
                </a:cubicBezTo>
                <a:lnTo>
                  <a:pt x="4188085" y="5547578"/>
                </a:lnTo>
                <a:lnTo>
                  <a:pt x="4198230" y="5531694"/>
                </a:lnTo>
                <a:cubicBezTo>
                  <a:pt x="4206421" y="5524837"/>
                  <a:pt x="4208898" y="5516503"/>
                  <a:pt x="4208850" y="5507668"/>
                </a:cubicBezTo>
                <a:lnTo>
                  <a:pt x="4208850" y="5507668"/>
                </a:lnTo>
                <a:lnTo>
                  <a:pt x="4208850" y="5507667"/>
                </a:lnTo>
                <a:cubicBezTo>
                  <a:pt x="4208803" y="5498832"/>
                  <a:pt x="4206231" y="5489497"/>
                  <a:pt x="4204326" y="5480637"/>
                </a:cubicBezTo>
                <a:cubicBezTo>
                  <a:pt x="4200516" y="5462351"/>
                  <a:pt x="4196514" y="5443870"/>
                  <a:pt x="4192704" y="5425582"/>
                </a:cubicBezTo>
                <a:cubicBezTo>
                  <a:pt x="4190038" y="5412057"/>
                  <a:pt x="4187752" y="5398721"/>
                  <a:pt x="4184513" y="5385384"/>
                </a:cubicBezTo>
                <a:lnTo>
                  <a:pt x="4179637" y="5355014"/>
                </a:lnTo>
                <a:lnTo>
                  <a:pt x="4181083" y="5326163"/>
                </a:lnTo>
                <a:cubicBezTo>
                  <a:pt x="4184464" y="5307422"/>
                  <a:pt x="4192990" y="5289657"/>
                  <a:pt x="4208516" y="5272797"/>
                </a:cubicBezTo>
                <a:cubicBezTo>
                  <a:pt x="4232329" y="5247079"/>
                  <a:pt x="4239379" y="5214122"/>
                  <a:pt x="4232139" y="5179068"/>
                </a:cubicBezTo>
                <a:lnTo>
                  <a:pt x="4232139" y="5179068"/>
                </a:lnTo>
                <a:lnTo>
                  <a:pt x="4232139" y="5179067"/>
                </a:lnTo>
                <a:cubicBezTo>
                  <a:pt x="4231663" y="5176876"/>
                  <a:pt x="4230473" y="5174400"/>
                  <a:pt x="4229592" y="5172090"/>
                </a:cubicBezTo>
                <a:lnTo>
                  <a:pt x="4228901" y="5166114"/>
                </a:lnTo>
                <a:lnTo>
                  <a:pt x="4235616" y="5133225"/>
                </a:lnTo>
                <a:lnTo>
                  <a:pt x="4235616" y="5133225"/>
                </a:lnTo>
                <a:lnTo>
                  <a:pt x="4235616" y="5133224"/>
                </a:lnTo>
                <a:cubicBezTo>
                  <a:pt x="4233865" y="5101639"/>
                  <a:pt x="4211325" y="5073241"/>
                  <a:pt x="4209468" y="5041521"/>
                </a:cubicBezTo>
                <a:cubicBezTo>
                  <a:pt x="4208326" y="5022852"/>
                  <a:pt x="4194228" y="5003801"/>
                  <a:pt x="4182989" y="4987037"/>
                </a:cubicBezTo>
                <a:cubicBezTo>
                  <a:pt x="4175273" y="4975511"/>
                  <a:pt x="4167700" y="4964604"/>
                  <a:pt x="4162914" y="4952673"/>
                </a:cubicBezTo>
                <a:lnTo>
                  <a:pt x="4158155" y="4933805"/>
                </a:lnTo>
                <a:lnTo>
                  <a:pt x="4159557" y="4912169"/>
                </a:lnTo>
                <a:cubicBezTo>
                  <a:pt x="4161319" y="4904358"/>
                  <a:pt x="4161831" y="4896714"/>
                  <a:pt x="4161262" y="4889276"/>
                </a:cubicBezTo>
                <a:lnTo>
                  <a:pt x="4161262" y="4889275"/>
                </a:lnTo>
                <a:lnTo>
                  <a:pt x="4161262" y="4889275"/>
                </a:lnTo>
                <a:cubicBezTo>
                  <a:pt x="4159556" y="4866958"/>
                  <a:pt x="4148126" y="4846490"/>
                  <a:pt x="4131552" y="4828916"/>
                </a:cubicBezTo>
                <a:lnTo>
                  <a:pt x="4116716" y="4800483"/>
                </a:lnTo>
                <a:lnTo>
                  <a:pt x="4118025" y="4767765"/>
                </a:lnTo>
                <a:cubicBezTo>
                  <a:pt x="4123931" y="4738236"/>
                  <a:pt x="4124313" y="4707565"/>
                  <a:pt x="4127932" y="4677656"/>
                </a:cubicBezTo>
                <a:cubicBezTo>
                  <a:pt x="4128694" y="4671177"/>
                  <a:pt x="4131362" y="4662987"/>
                  <a:pt x="4135934" y="4659175"/>
                </a:cubicBezTo>
                <a:cubicBezTo>
                  <a:pt x="4192704" y="4612501"/>
                  <a:pt x="4193276" y="4546777"/>
                  <a:pt x="4195944" y="4482005"/>
                </a:cubicBezTo>
                <a:cubicBezTo>
                  <a:pt x="4197658" y="4442762"/>
                  <a:pt x="4197658" y="4403326"/>
                  <a:pt x="4196706" y="4363891"/>
                </a:cubicBezTo>
                <a:lnTo>
                  <a:pt x="4196706" y="4363891"/>
                </a:lnTo>
                <a:lnTo>
                  <a:pt x="4196706" y="4363890"/>
                </a:lnTo>
                <a:cubicBezTo>
                  <a:pt x="4196514" y="4350554"/>
                  <a:pt x="4193466" y="4336457"/>
                  <a:pt x="4187752" y="4324645"/>
                </a:cubicBezTo>
                <a:cubicBezTo>
                  <a:pt x="4175749" y="4300070"/>
                  <a:pt x="4160129" y="4277401"/>
                  <a:pt x="4147936" y="4253014"/>
                </a:cubicBezTo>
                <a:lnTo>
                  <a:pt x="4142220" y="4221391"/>
                </a:lnTo>
                <a:lnTo>
                  <a:pt x="4142315" y="4192388"/>
                </a:lnTo>
                <a:lnTo>
                  <a:pt x="4142315" y="4192388"/>
                </a:lnTo>
                <a:lnTo>
                  <a:pt x="4142315" y="4192387"/>
                </a:lnTo>
                <a:cubicBezTo>
                  <a:pt x="4142411" y="4182767"/>
                  <a:pt x="4141839" y="4173480"/>
                  <a:pt x="4138410" y="4165383"/>
                </a:cubicBezTo>
                <a:cubicBezTo>
                  <a:pt x="4133981" y="4154857"/>
                  <a:pt x="4130909" y="4144498"/>
                  <a:pt x="4129066" y="4134256"/>
                </a:cubicBezTo>
                <a:lnTo>
                  <a:pt x="4127099" y="4103826"/>
                </a:lnTo>
                <a:lnTo>
                  <a:pt x="4142220" y="4043840"/>
                </a:lnTo>
                <a:cubicBezTo>
                  <a:pt x="4154508" y="4015835"/>
                  <a:pt x="4160175" y="3988593"/>
                  <a:pt x="4157913" y="3962160"/>
                </a:cubicBezTo>
                <a:lnTo>
                  <a:pt x="4157913" y="3962160"/>
                </a:lnTo>
                <a:lnTo>
                  <a:pt x="4157913" y="3962159"/>
                </a:lnTo>
                <a:cubicBezTo>
                  <a:pt x="4155651" y="3935727"/>
                  <a:pt x="4145460" y="3910104"/>
                  <a:pt x="4126028" y="3885338"/>
                </a:cubicBezTo>
                <a:cubicBezTo>
                  <a:pt x="4121646" y="3879766"/>
                  <a:pt x="4118884" y="3874229"/>
                  <a:pt x="4117425" y="3868764"/>
                </a:cubicBezTo>
                <a:lnTo>
                  <a:pt x="4116645" y="3852620"/>
                </a:lnTo>
                <a:lnTo>
                  <a:pt x="4130980" y="3822473"/>
                </a:lnTo>
                <a:cubicBezTo>
                  <a:pt x="4139172" y="3811614"/>
                  <a:pt x="4144316" y="3800897"/>
                  <a:pt x="4145911" y="3789777"/>
                </a:cubicBezTo>
                <a:lnTo>
                  <a:pt x="4145911" y="3789776"/>
                </a:lnTo>
                <a:lnTo>
                  <a:pt x="4145911" y="3789776"/>
                </a:lnTo>
                <a:cubicBezTo>
                  <a:pt x="4147507" y="3778655"/>
                  <a:pt x="4145554" y="3767130"/>
                  <a:pt x="4139554" y="3754652"/>
                </a:cubicBezTo>
                <a:lnTo>
                  <a:pt x="4139172" y="3734838"/>
                </a:lnTo>
                <a:lnTo>
                  <a:pt x="4143220" y="3680164"/>
                </a:lnTo>
                <a:lnTo>
                  <a:pt x="4143220" y="3680164"/>
                </a:lnTo>
                <a:lnTo>
                  <a:pt x="4143220" y="3680163"/>
                </a:lnTo>
                <a:cubicBezTo>
                  <a:pt x="4141696" y="3662494"/>
                  <a:pt x="4135458" y="3645682"/>
                  <a:pt x="4118979" y="3630632"/>
                </a:cubicBezTo>
                <a:cubicBezTo>
                  <a:pt x="4112501" y="3624725"/>
                  <a:pt x="4109835" y="3614819"/>
                  <a:pt x="4105453" y="3606817"/>
                </a:cubicBezTo>
                <a:cubicBezTo>
                  <a:pt x="4100976" y="3598435"/>
                  <a:pt x="4097725" y="3592232"/>
                  <a:pt x="4095707" y="3587174"/>
                </a:cubicBezTo>
                <a:lnTo>
                  <a:pt x="4093355" y="3574408"/>
                </a:lnTo>
                <a:lnTo>
                  <a:pt x="4098434" y="3562321"/>
                </a:lnTo>
                <a:cubicBezTo>
                  <a:pt x="4101369" y="3557716"/>
                  <a:pt x="4105548" y="3552191"/>
                  <a:pt x="4110977" y="3544714"/>
                </a:cubicBezTo>
                <a:cubicBezTo>
                  <a:pt x="4122407" y="3529091"/>
                  <a:pt x="4134028" y="3507564"/>
                  <a:pt x="4133076" y="3489468"/>
                </a:cubicBezTo>
                <a:cubicBezTo>
                  <a:pt x="4127362" y="3380306"/>
                  <a:pt x="4154794" y="3276481"/>
                  <a:pt x="4180703" y="3172655"/>
                </a:cubicBezTo>
                <a:cubicBezTo>
                  <a:pt x="4188705" y="3140650"/>
                  <a:pt x="4192943" y="3109026"/>
                  <a:pt x="4193158" y="3077402"/>
                </a:cubicBezTo>
                <a:lnTo>
                  <a:pt x="4193158" y="3077402"/>
                </a:lnTo>
                <a:lnTo>
                  <a:pt x="4193158" y="3077401"/>
                </a:lnTo>
                <a:cubicBezTo>
                  <a:pt x="4193372" y="3045777"/>
                  <a:pt x="4189562" y="3014153"/>
                  <a:pt x="4181465" y="2982148"/>
                </a:cubicBezTo>
                <a:lnTo>
                  <a:pt x="4177881" y="2947863"/>
                </a:lnTo>
                <a:lnTo>
                  <a:pt x="4182513" y="2914328"/>
                </a:lnTo>
                <a:cubicBezTo>
                  <a:pt x="4187561" y="2892181"/>
                  <a:pt x="4195753" y="2870416"/>
                  <a:pt x="4202420" y="2848794"/>
                </a:cubicBezTo>
                <a:cubicBezTo>
                  <a:pt x="4203753" y="2844317"/>
                  <a:pt x="4207039" y="2839983"/>
                  <a:pt x="4211111" y="2836173"/>
                </a:cubicBezTo>
                <a:close/>
                <a:moveTo>
                  <a:pt x="3726625" y="1508458"/>
                </a:moveTo>
                <a:lnTo>
                  <a:pt x="3698531" y="1596214"/>
                </a:lnTo>
                <a:cubicBezTo>
                  <a:pt x="3696054" y="1604979"/>
                  <a:pt x="3697579" y="1615837"/>
                  <a:pt x="3700436" y="1624981"/>
                </a:cubicBezTo>
                <a:cubicBezTo>
                  <a:pt x="3710152" y="1656224"/>
                  <a:pt x="3734537" y="1676037"/>
                  <a:pt x="3757017" y="1697754"/>
                </a:cubicBezTo>
                <a:cubicBezTo>
                  <a:pt x="3766924" y="1707280"/>
                  <a:pt x="3773972" y="1720424"/>
                  <a:pt x="3779686" y="1733189"/>
                </a:cubicBezTo>
                <a:cubicBezTo>
                  <a:pt x="3794357" y="1766336"/>
                  <a:pt x="3807501" y="1800247"/>
                  <a:pt x="3821407" y="1833776"/>
                </a:cubicBezTo>
                <a:cubicBezTo>
                  <a:pt x="3822741" y="1837014"/>
                  <a:pt x="3826170" y="1839680"/>
                  <a:pt x="3829028" y="1842159"/>
                </a:cubicBezTo>
                <a:cubicBezTo>
                  <a:pt x="3859129" y="1866923"/>
                  <a:pt x="3889418" y="1891498"/>
                  <a:pt x="3919519" y="1916455"/>
                </a:cubicBezTo>
                <a:cubicBezTo>
                  <a:pt x="3925233" y="1921217"/>
                  <a:pt x="3929425" y="1928077"/>
                  <a:pt x="3934949" y="1933220"/>
                </a:cubicBezTo>
                <a:cubicBezTo>
                  <a:pt x="3942569" y="1940460"/>
                  <a:pt x="3949810" y="1949604"/>
                  <a:pt x="3958954" y="1953414"/>
                </a:cubicBezTo>
                <a:cubicBezTo>
                  <a:pt x="3987719" y="1965225"/>
                  <a:pt x="4000103" y="1987895"/>
                  <a:pt x="4005437" y="2016470"/>
                </a:cubicBezTo>
                <a:cubicBezTo>
                  <a:pt x="4010390" y="2042571"/>
                  <a:pt x="4014582" y="2068670"/>
                  <a:pt x="4020296" y="2094579"/>
                </a:cubicBezTo>
                <a:cubicBezTo>
                  <a:pt x="4027154" y="2126202"/>
                  <a:pt x="4034584" y="2157637"/>
                  <a:pt x="4042967" y="2188880"/>
                </a:cubicBezTo>
                <a:cubicBezTo>
                  <a:pt x="4046587" y="2202405"/>
                  <a:pt x="4050777" y="2216693"/>
                  <a:pt x="4058207" y="2228315"/>
                </a:cubicBezTo>
                <a:cubicBezTo>
                  <a:pt x="4078782" y="2260891"/>
                  <a:pt x="4092688" y="2295754"/>
                  <a:pt x="4087164" y="2334045"/>
                </a:cubicBezTo>
                <a:cubicBezTo>
                  <a:pt x="4082782" y="2364716"/>
                  <a:pt x="4094022" y="2390435"/>
                  <a:pt x="4111549" y="2409486"/>
                </a:cubicBezTo>
                <a:cubicBezTo>
                  <a:pt x="4119503" y="2418155"/>
                  <a:pt x="4125016" y="2426977"/>
                  <a:pt x="4128650" y="2435913"/>
                </a:cubicBezTo>
                <a:lnTo>
                  <a:pt x="4134481" y="2463018"/>
                </a:lnTo>
                <a:lnTo>
                  <a:pt x="4132419" y="2490551"/>
                </a:lnTo>
                <a:cubicBezTo>
                  <a:pt x="4130791" y="2499773"/>
                  <a:pt x="4128410" y="2509024"/>
                  <a:pt x="4125838" y="2518264"/>
                </a:cubicBezTo>
                <a:cubicBezTo>
                  <a:pt x="4123171" y="2527790"/>
                  <a:pt x="4122027" y="2536457"/>
                  <a:pt x="4122194" y="2545006"/>
                </a:cubicBezTo>
                <a:lnTo>
                  <a:pt x="4122194" y="2545007"/>
                </a:lnTo>
                <a:lnTo>
                  <a:pt x="4122194" y="2545007"/>
                </a:lnTo>
                <a:cubicBezTo>
                  <a:pt x="4122360" y="2553556"/>
                  <a:pt x="4123837" y="2561986"/>
                  <a:pt x="4126408" y="2571035"/>
                </a:cubicBezTo>
                <a:cubicBezTo>
                  <a:pt x="4138410" y="2612946"/>
                  <a:pt x="4170987" y="2640951"/>
                  <a:pt x="4199562" y="2668002"/>
                </a:cubicBezTo>
                <a:cubicBezTo>
                  <a:pt x="4223947" y="2691055"/>
                  <a:pt x="4237663" y="2716964"/>
                  <a:pt x="4247952" y="2745349"/>
                </a:cubicBezTo>
                <a:lnTo>
                  <a:pt x="4247953" y="2745352"/>
                </a:lnTo>
                <a:lnTo>
                  <a:pt x="4253873" y="2778006"/>
                </a:lnTo>
                <a:lnTo>
                  <a:pt x="4253453" y="2785440"/>
                </a:lnTo>
                <a:lnTo>
                  <a:pt x="4243374" y="2811780"/>
                </a:lnTo>
                <a:lnTo>
                  <a:pt x="4243370" y="2811787"/>
                </a:lnTo>
                <a:lnTo>
                  <a:pt x="4243371" y="2811787"/>
                </a:lnTo>
                <a:lnTo>
                  <a:pt x="4243374" y="2811780"/>
                </a:lnTo>
                <a:lnTo>
                  <a:pt x="4253024" y="2793023"/>
                </a:lnTo>
                <a:lnTo>
                  <a:pt x="4253453" y="2785440"/>
                </a:lnTo>
                <a:lnTo>
                  <a:pt x="4254653" y="2782305"/>
                </a:lnTo>
                <a:lnTo>
                  <a:pt x="4253873" y="2778006"/>
                </a:lnTo>
                <a:lnTo>
                  <a:pt x="4254283" y="2770758"/>
                </a:lnTo>
                <a:lnTo>
                  <a:pt x="4247953" y="2745352"/>
                </a:lnTo>
                <a:lnTo>
                  <a:pt x="4247952" y="2745348"/>
                </a:lnTo>
                <a:cubicBezTo>
                  <a:pt x="4237663" y="2716963"/>
                  <a:pt x="4223947" y="2691054"/>
                  <a:pt x="4199562" y="2668001"/>
                </a:cubicBezTo>
                <a:cubicBezTo>
                  <a:pt x="4170987" y="2640950"/>
                  <a:pt x="4138410" y="2612945"/>
                  <a:pt x="4126408" y="2571034"/>
                </a:cubicBezTo>
                <a:lnTo>
                  <a:pt x="4122194" y="2545007"/>
                </a:lnTo>
                <a:lnTo>
                  <a:pt x="4125838" y="2518265"/>
                </a:lnTo>
                <a:cubicBezTo>
                  <a:pt x="4130981" y="2499786"/>
                  <a:pt x="4135363" y="2481259"/>
                  <a:pt x="4134481" y="2463018"/>
                </a:cubicBezTo>
                <a:lnTo>
                  <a:pt x="4134481" y="2463018"/>
                </a:lnTo>
                <a:lnTo>
                  <a:pt x="4134481" y="2463017"/>
                </a:lnTo>
                <a:cubicBezTo>
                  <a:pt x="4133600" y="2444777"/>
                  <a:pt x="4127457" y="2426822"/>
                  <a:pt x="4111549" y="2409485"/>
                </a:cubicBezTo>
                <a:cubicBezTo>
                  <a:pt x="4094022" y="2390434"/>
                  <a:pt x="4082782" y="2364715"/>
                  <a:pt x="4087164" y="2334044"/>
                </a:cubicBezTo>
                <a:cubicBezTo>
                  <a:pt x="4092688" y="2295753"/>
                  <a:pt x="4078782" y="2260890"/>
                  <a:pt x="4058207" y="2228314"/>
                </a:cubicBezTo>
                <a:cubicBezTo>
                  <a:pt x="4050777" y="2216692"/>
                  <a:pt x="4046587" y="2202404"/>
                  <a:pt x="4042967" y="2188879"/>
                </a:cubicBezTo>
                <a:cubicBezTo>
                  <a:pt x="4034584" y="2157636"/>
                  <a:pt x="4027154" y="2126201"/>
                  <a:pt x="4020296" y="2094578"/>
                </a:cubicBezTo>
                <a:cubicBezTo>
                  <a:pt x="4014582" y="2068669"/>
                  <a:pt x="4010390" y="2042570"/>
                  <a:pt x="4005437" y="2016469"/>
                </a:cubicBezTo>
                <a:cubicBezTo>
                  <a:pt x="4000103" y="1987894"/>
                  <a:pt x="3987719" y="1965224"/>
                  <a:pt x="3958954" y="1953413"/>
                </a:cubicBezTo>
                <a:cubicBezTo>
                  <a:pt x="3949810" y="1949603"/>
                  <a:pt x="3942569" y="1940459"/>
                  <a:pt x="3934949" y="1933219"/>
                </a:cubicBezTo>
                <a:cubicBezTo>
                  <a:pt x="3929425" y="1928076"/>
                  <a:pt x="3925233" y="1921216"/>
                  <a:pt x="3919519" y="1916454"/>
                </a:cubicBezTo>
                <a:cubicBezTo>
                  <a:pt x="3889418" y="1891497"/>
                  <a:pt x="3859129" y="1866922"/>
                  <a:pt x="3829028" y="1842158"/>
                </a:cubicBezTo>
                <a:cubicBezTo>
                  <a:pt x="3826170" y="1839679"/>
                  <a:pt x="3822741" y="1837013"/>
                  <a:pt x="3821407" y="1833775"/>
                </a:cubicBezTo>
                <a:cubicBezTo>
                  <a:pt x="3807501" y="1800246"/>
                  <a:pt x="3794358" y="1766335"/>
                  <a:pt x="3779686" y="1733188"/>
                </a:cubicBezTo>
                <a:cubicBezTo>
                  <a:pt x="3773972" y="1720423"/>
                  <a:pt x="3766924" y="1707279"/>
                  <a:pt x="3757018" y="1697753"/>
                </a:cubicBezTo>
                <a:cubicBezTo>
                  <a:pt x="3734538" y="1676036"/>
                  <a:pt x="3710152" y="1656223"/>
                  <a:pt x="3700436" y="1624980"/>
                </a:cubicBezTo>
                <a:cubicBezTo>
                  <a:pt x="3697580" y="1615836"/>
                  <a:pt x="3696055" y="1604978"/>
                  <a:pt x="3698532" y="1596213"/>
                </a:cubicBezTo>
                <a:close/>
                <a:moveTo>
                  <a:pt x="3751027" y="1453958"/>
                </a:moveTo>
                <a:lnTo>
                  <a:pt x="3745230" y="1459073"/>
                </a:lnTo>
                <a:lnTo>
                  <a:pt x="3745230" y="1459073"/>
                </a:lnTo>
                <a:lnTo>
                  <a:pt x="3745229" y="1459074"/>
                </a:lnTo>
                <a:lnTo>
                  <a:pt x="3736012" y="1481572"/>
                </a:lnTo>
                <a:lnTo>
                  <a:pt x="3745230" y="1459073"/>
                </a:lnTo>
                <a:close/>
                <a:moveTo>
                  <a:pt x="3764423" y="1268758"/>
                </a:moveTo>
                <a:cubicBezTo>
                  <a:pt x="3764875" y="1275402"/>
                  <a:pt x="3766447" y="1281689"/>
                  <a:pt x="3769590" y="1286070"/>
                </a:cubicBezTo>
                <a:cubicBezTo>
                  <a:pt x="3784163" y="1306930"/>
                  <a:pt x="3790403" y="1328553"/>
                  <a:pt x="3791927" y="1350628"/>
                </a:cubicBezTo>
                <a:lnTo>
                  <a:pt x="3786333" y="1413840"/>
                </a:lnTo>
                <a:lnTo>
                  <a:pt x="3791928" y="1350627"/>
                </a:lnTo>
                <a:cubicBezTo>
                  <a:pt x="3790403" y="1328552"/>
                  <a:pt x="3784164" y="1306930"/>
                  <a:pt x="3769590" y="1286069"/>
                </a:cubicBezTo>
                <a:close/>
                <a:moveTo>
                  <a:pt x="3706152" y="773035"/>
                </a:moveTo>
                <a:lnTo>
                  <a:pt x="3706152" y="773036"/>
                </a:lnTo>
                <a:cubicBezTo>
                  <a:pt x="3708438" y="800277"/>
                  <a:pt x="3711676" y="827330"/>
                  <a:pt x="3714152" y="854380"/>
                </a:cubicBezTo>
                <a:cubicBezTo>
                  <a:pt x="3716438" y="878957"/>
                  <a:pt x="3717200" y="903723"/>
                  <a:pt x="3745205" y="915344"/>
                </a:cubicBezTo>
                <a:cubicBezTo>
                  <a:pt x="3749587" y="917060"/>
                  <a:pt x="3752825" y="922774"/>
                  <a:pt x="3755683" y="927156"/>
                </a:cubicBezTo>
                <a:cubicBezTo>
                  <a:pt x="3799691" y="994786"/>
                  <a:pt x="3798547" y="1030981"/>
                  <a:pt x="3752063" y="1097088"/>
                </a:cubicBezTo>
                <a:cubicBezTo>
                  <a:pt x="3747301" y="1103946"/>
                  <a:pt x="3743871" y="1118614"/>
                  <a:pt x="3747681" y="1123186"/>
                </a:cubicBezTo>
                <a:cubicBezTo>
                  <a:pt x="3763493" y="1142618"/>
                  <a:pt x="3770542" y="1162954"/>
                  <a:pt x="3772400" y="1184029"/>
                </a:cubicBezTo>
                <a:cubicBezTo>
                  <a:pt x="3770542" y="1162954"/>
                  <a:pt x="3763494" y="1142617"/>
                  <a:pt x="3747682" y="1123185"/>
                </a:cubicBezTo>
                <a:cubicBezTo>
                  <a:pt x="3743872" y="1118613"/>
                  <a:pt x="3747302" y="1103945"/>
                  <a:pt x="3752064" y="1097087"/>
                </a:cubicBezTo>
                <a:cubicBezTo>
                  <a:pt x="3798548" y="1030980"/>
                  <a:pt x="3799692" y="994785"/>
                  <a:pt x="3755684" y="927155"/>
                </a:cubicBezTo>
                <a:cubicBezTo>
                  <a:pt x="3752826" y="922773"/>
                  <a:pt x="3749588" y="917059"/>
                  <a:pt x="3745206" y="915343"/>
                </a:cubicBezTo>
                <a:cubicBezTo>
                  <a:pt x="3717200" y="903722"/>
                  <a:pt x="3716438" y="878956"/>
                  <a:pt x="3714152" y="854379"/>
                </a:cubicBezTo>
                <a:close/>
                <a:moveTo>
                  <a:pt x="3761553" y="517851"/>
                </a:moveTo>
                <a:lnTo>
                  <a:pt x="3752635" y="556048"/>
                </a:lnTo>
                <a:cubicBezTo>
                  <a:pt x="3750539" y="564049"/>
                  <a:pt x="3745015" y="572623"/>
                  <a:pt x="3746157" y="580051"/>
                </a:cubicBezTo>
                <a:cubicBezTo>
                  <a:pt x="3749491" y="601579"/>
                  <a:pt x="3747062" y="622201"/>
                  <a:pt x="3742776" y="642538"/>
                </a:cubicBezTo>
                <a:lnTo>
                  <a:pt x="3730253" y="694928"/>
                </a:lnTo>
                <a:lnTo>
                  <a:pt x="3742777" y="642537"/>
                </a:lnTo>
                <a:cubicBezTo>
                  <a:pt x="3747063" y="622201"/>
                  <a:pt x="3749492" y="601578"/>
                  <a:pt x="3746158" y="580050"/>
                </a:cubicBezTo>
                <a:cubicBezTo>
                  <a:pt x="3745016" y="572622"/>
                  <a:pt x="3750540" y="564048"/>
                  <a:pt x="3752636" y="556047"/>
                </a:cubicBezTo>
                <a:close/>
                <a:moveTo>
                  <a:pt x="3774848" y="298169"/>
                </a:moveTo>
                <a:lnTo>
                  <a:pt x="3760065" y="313534"/>
                </a:lnTo>
                <a:cubicBezTo>
                  <a:pt x="3755873" y="316390"/>
                  <a:pt x="3758159" y="330299"/>
                  <a:pt x="3759493" y="338871"/>
                </a:cubicBezTo>
                <a:cubicBezTo>
                  <a:pt x="3760922" y="348396"/>
                  <a:pt x="3763447" y="357874"/>
                  <a:pt x="3765590" y="367328"/>
                </a:cubicBezTo>
                <a:lnTo>
                  <a:pt x="3769400" y="395640"/>
                </a:lnTo>
                <a:cubicBezTo>
                  <a:pt x="3769590" y="376781"/>
                  <a:pt x="3762352" y="357921"/>
                  <a:pt x="3759494" y="338870"/>
                </a:cubicBezTo>
                <a:cubicBezTo>
                  <a:pt x="3758160" y="330298"/>
                  <a:pt x="3755874" y="316389"/>
                  <a:pt x="3760066" y="313533"/>
                </a:cubicBezTo>
                <a:close/>
                <a:moveTo>
                  <a:pt x="3782393" y="281568"/>
                </a:moveTo>
                <a:lnTo>
                  <a:pt x="3777498" y="295415"/>
                </a:lnTo>
                <a:lnTo>
                  <a:pt x="3777499" y="295415"/>
                </a:lnTo>
                <a:close/>
                <a:moveTo>
                  <a:pt x="3769073" y="24486"/>
                </a:moveTo>
                <a:lnTo>
                  <a:pt x="3766810" y="74129"/>
                </a:lnTo>
                <a:cubicBezTo>
                  <a:pt x="3767733" y="91492"/>
                  <a:pt x="3770043" y="108703"/>
                  <a:pt x="3772734" y="125861"/>
                </a:cubicBezTo>
                <a:lnTo>
                  <a:pt x="3777129" y="153387"/>
                </a:lnTo>
                <a:lnTo>
                  <a:pt x="3785402" y="228944"/>
                </a:lnTo>
                <a:lnTo>
                  <a:pt x="3785402" y="228949"/>
                </a:lnTo>
                <a:lnTo>
                  <a:pt x="3785402" y="228948"/>
                </a:lnTo>
                <a:lnTo>
                  <a:pt x="3785402" y="228944"/>
                </a:lnTo>
                <a:lnTo>
                  <a:pt x="3780943" y="177271"/>
                </a:lnTo>
                <a:lnTo>
                  <a:pt x="3777129" y="153387"/>
                </a:lnTo>
                <a:lnTo>
                  <a:pt x="3776930" y="151569"/>
                </a:lnTo>
                <a:cubicBezTo>
                  <a:pt x="3772700" y="125876"/>
                  <a:pt x="3768195" y="100174"/>
                  <a:pt x="3766811" y="74129"/>
                </a:cubicBezTo>
                <a:close/>
                <a:moveTo>
                  <a:pt x="3766492" y="0"/>
                </a:moveTo>
                <a:lnTo>
                  <a:pt x="4230600" y="0"/>
                </a:lnTo>
                <a:lnTo>
                  <a:pt x="4229473" y="2817"/>
                </a:lnTo>
                <a:cubicBezTo>
                  <a:pt x="4221091" y="21486"/>
                  <a:pt x="4218423" y="43012"/>
                  <a:pt x="4215374" y="63587"/>
                </a:cubicBezTo>
                <a:cubicBezTo>
                  <a:pt x="4209850" y="101308"/>
                  <a:pt x="4206420" y="139219"/>
                  <a:pt x="4201468" y="176939"/>
                </a:cubicBezTo>
                <a:cubicBezTo>
                  <a:pt x="4200324" y="184941"/>
                  <a:pt x="4198230" y="194085"/>
                  <a:pt x="4193466" y="200182"/>
                </a:cubicBezTo>
                <a:cubicBezTo>
                  <a:pt x="4161461" y="241901"/>
                  <a:pt x="4152508" y="292579"/>
                  <a:pt x="4155554" y="340774"/>
                </a:cubicBezTo>
                <a:cubicBezTo>
                  <a:pt x="4157843" y="378686"/>
                  <a:pt x="4159557" y="415835"/>
                  <a:pt x="4156319" y="453364"/>
                </a:cubicBezTo>
                <a:cubicBezTo>
                  <a:pt x="4156127" y="456222"/>
                  <a:pt x="4156509" y="460032"/>
                  <a:pt x="4158033" y="462126"/>
                </a:cubicBezTo>
                <a:cubicBezTo>
                  <a:pt x="4168129" y="475081"/>
                  <a:pt x="4168891" y="488607"/>
                  <a:pt x="4170605" y="505182"/>
                </a:cubicBezTo>
                <a:cubicBezTo>
                  <a:pt x="4173083" y="528615"/>
                  <a:pt x="4171367" y="550141"/>
                  <a:pt x="4167177" y="571860"/>
                </a:cubicBezTo>
                <a:cubicBezTo>
                  <a:pt x="4164129" y="587672"/>
                  <a:pt x="4157843" y="603673"/>
                  <a:pt x="4149840" y="617772"/>
                </a:cubicBezTo>
                <a:cubicBezTo>
                  <a:pt x="4138600" y="637392"/>
                  <a:pt x="4134220" y="656255"/>
                  <a:pt x="4149078" y="674923"/>
                </a:cubicBezTo>
                <a:cubicBezTo>
                  <a:pt x="4164891" y="695116"/>
                  <a:pt x="4159367" y="717977"/>
                  <a:pt x="4159937" y="740268"/>
                </a:cubicBezTo>
                <a:cubicBezTo>
                  <a:pt x="4160129" y="749982"/>
                  <a:pt x="4159747" y="760270"/>
                  <a:pt x="4162223" y="769605"/>
                </a:cubicBezTo>
                <a:cubicBezTo>
                  <a:pt x="4169273" y="796655"/>
                  <a:pt x="4179941" y="822756"/>
                  <a:pt x="4184703" y="850189"/>
                </a:cubicBezTo>
                <a:cubicBezTo>
                  <a:pt x="4187370" y="865430"/>
                  <a:pt x="4182607" y="882384"/>
                  <a:pt x="4179179" y="898198"/>
                </a:cubicBezTo>
                <a:cubicBezTo>
                  <a:pt x="4175559" y="914200"/>
                  <a:pt x="4170035" y="930011"/>
                  <a:pt x="4164319" y="945444"/>
                </a:cubicBezTo>
                <a:cubicBezTo>
                  <a:pt x="4160509" y="955920"/>
                  <a:pt x="4156889" y="967350"/>
                  <a:pt x="4150030" y="975733"/>
                </a:cubicBezTo>
                <a:cubicBezTo>
                  <a:pt x="4134410" y="994785"/>
                  <a:pt x="4131742" y="1014406"/>
                  <a:pt x="4139934" y="1036887"/>
                </a:cubicBezTo>
                <a:cubicBezTo>
                  <a:pt x="4141268" y="1040315"/>
                  <a:pt x="4141268" y="1044315"/>
                  <a:pt x="4141458" y="1048125"/>
                </a:cubicBezTo>
                <a:cubicBezTo>
                  <a:pt x="4145458" y="1109091"/>
                  <a:pt x="4147936" y="1170051"/>
                  <a:pt x="4154032" y="1230633"/>
                </a:cubicBezTo>
                <a:cubicBezTo>
                  <a:pt x="4156509" y="1255206"/>
                  <a:pt x="4167367" y="1278829"/>
                  <a:pt x="4174225" y="1303024"/>
                </a:cubicBezTo>
                <a:cubicBezTo>
                  <a:pt x="4175559" y="1307978"/>
                  <a:pt x="4177655" y="1313504"/>
                  <a:pt x="4176701" y="1318456"/>
                </a:cubicBezTo>
                <a:cubicBezTo>
                  <a:pt x="4167177" y="1372368"/>
                  <a:pt x="4181083" y="1422854"/>
                  <a:pt x="4199372" y="1472575"/>
                </a:cubicBezTo>
                <a:cubicBezTo>
                  <a:pt x="4201278" y="1477717"/>
                  <a:pt x="4200706" y="1484004"/>
                  <a:pt x="4200324" y="1489720"/>
                </a:cubicBezTo>
                <a:cubicBezTo>
                  <a:pt x="4198992" y="1505724"/>
                  <a:pt x="4192324" y="1523059"/>
                  <a:pt x="4196324" y="1537537"/>
                </a:cubicBezTo>
                <a:cubicBezTo>
                  <a:pt x="4207374" y="1576019"/>
                  <a:pt x="4220709" y="1614120"/>
                  <a:pt x="4237473" y="1650317"/>
                </a:cubicBezTo>
                <a:cubicBezTo>
                  <a:pt x="4254428" y="1687086"/>
                  <a:pt x="4268716" y="1721185"/>
                  <a:pt x="4251572" y="1763287"/>
                </a:cubicBezTo>
                <a:cubicBezTo>
                  <a:pt x="4244331" y="1781194"/>
                  <a:pt x="4249476" y="1804816"/>
                  <a:pt x="4251380" y="1825393"/>
                </a:cubicBezTo>
                <a:cubicBezTo>
                  <a:pt x="4252904" y="1840441"/>
                  <a:pt x="4261478" y="1854920"/>
                  <a:pt x="4261478" y="1869780"/>
                </a:cubicBezTo>
                <a:cubicBezTo>
                  <a:pt x="4261478" y="1909408"/>
                  <a:pt x="4271574" y="1944649"/>
                  <a:pt x="4292149" y="1978940"/>
                </a:cubicBezTo>
                <a:cubicBezTo>
                  <a:pt x="4300149" y="1992279"/>
                  <a:pt x="4294815" y="2013043"/>
                  <a:pt x="4296911" y="2030378"/>
                </a:cubicBezTo>
                <a:cubicBezTo>
                  <a:pt x="4299387" y="2048668"/>
                  <a:pt x="4301673" y="2067525"/>
                  <a:pt x="4307200" y="2085054"/>
                </a:cubicBezTo>
                <a:cubicBezTo>
                  <a:pt x="4321678" y="2130393"/>
                  <a:pt x="4338061" y="2175163"/>
                  <a:pt x="4353301" y="2220312"/>
                </a:cubicBezTo>
                <a:cubicBezTo>
                  <a:pt x="4365876" y="2257459"/>
                  <a:pt x="4355969" y="2294039"/>
                  <a:pt x="4350635" y="2330806"/>
                </a:cubicBezTo>
                <a:cubicBezTo>
                  <a:pt x="4347205" y="2353859"/>
                  <a:pt x="4339013" y="2375383"/>
                  <a:pt x="4351205" y="2401292"/>
                </a:cubicBezTo>
                <a:cubicBezTo>
                  <a:pt x="4362827" y="2426059"/>
                  <a:pt x="4360159" y="2457492"/>
                  <a:pt x="4366446" y="2485307"/>
                </a:cubicBezTo>
                <a:cubicBezTo>
                  <a:pt x="4371780" y="2508742"/>
                  <a:pt x="4380354" y="2531409"/>
                  <a:pt x="4388736" y="2554079"/>
                </a:cubicBezTo>
                <a:cubicBezTo>
                  <a:pt x="4400167" y="2584942"/>
                  <a:pt x="4412167" y="2615421"/>
                  <a:pt x="4406453" y="2649143"/>
                </a:cubicBezTo>
                <a:cubicBezTo>
                  <a:pt x="4399975" y="2687436"/>
                  <a:pt x="4424359" y="2713723"/>
                  <a:pt x="4440554" y="2743826"/>
                </a:cubicBezTo>
                <a:cubicBezTo>
                  <a:pt x="4451602" y="2764590"/>
                  <a:pt x="4459795" y="2787259"/>
                  <a:pt x="4466653" y="2809930"/>
                </a:cubicBezTo>
                <a:cubicBezTo>
                  <a:pt x="4475607" y="2840219"/>
                  <a:pt x="4480941" y="2871462"/>
                  <a:pt x="4489704" y="2901943"/>
                </a:cubicBezTo>
                <a:cubicBezTo>
                  <a:pt x="4502848" y="2948047"/>
                  <a:pt x="4513136" y="2994722"/>
                  <a:pt x="4505896" y="3042728"/>
                </a:cubicBezTo>
                <a:cubicBezTo>
                  <a:pt x="4502658" y="3064827"/>
                  <a:pt x="4502848" y="3085403"/>
                  <a:pt x="4507612" y="3107500"/>
                </a:cubicBezTo>
                <a:cubicBezTo>
                  <a:pt x="4515422" y="3143695"/>
                  <a:pt x="4516375" y="3180844"/>
                  <a:pt x="4545521" y="3209993"/>
                </a:cubicBezTo>
                <a:cubicBezTo>
                  <a:pt x="4555810" y="3220280"/>
                  <a:pt x="4558476" y="3238758"/>
                  <a:pt x="4563810" y="3253809"/>
                </a:cubicBezTo>
                <a:cubicBezTo>
                  <a:pt x="4570098" y="3271145"/>
                  <a:pt x="4566858" y="3283908"/>
                  <a:pt x="4548570" y="3293244"/>
                </a:cubicBezTo>
                <a:cubicBezTo>
                  <a:pt x="4540379" y="3297434"/>
                  <a:pt x="4532377" y="3309437"/>
                  <a:pt x="4531043" y="3318771"/>
                </a:cubicBezTo>
                <a:cubicBezTo>
                  <a:pt x="4527043" y="3346776"/>
                  <a:pt x="4532949" y="3372495"/>
                  <a:pt x="4545904" y="3399546"/>
                </a:cubicBezTo>
                <a:cubicBezTo>
                  <a:pt x="4558096" y="3424883"/>
                  <a:pt x="4556762" y="3456508"/>
                  <a:pt x="4561524" y="3485275"/>
                </a:cubicBezTo>
                <a:cubicBezTo>
                  <a:pt x="4564954" y="3505657"/>
                  <a:pt x="4572002" y="3526042"/>
                  <a:pt x="4572002" y="3546617"/>
                </a:cubicBezTo>
                <a:cubicBezTo>
                  <a:pt x="4572002" y="3572146"/>
                  <a:pt x="4565906" y="3597482"/>
                  <a:pt x="4563620" y="3623201"/>
                </a:cubicBezTo>
                <a:cubicBezTo>
                  <a:pt x="4561716" y="3643204"/>
                  <a:pt x="4562478" y="3663589"/>
                  <a:pt x="4560192" y="3683591"/>
                </a:cubicBezTo>
                <a:cubicBezTo>
                  <a:pt x="4558476" y="3699976"/>
                  <a:pt x="4554096" y="3716168"/>
                  <a:pt x="4550476" y="3732361"/>
                </a:cubicBezTo>
                <a:cubicBezTo>
                  <a:pt x="4549142" y="3738267"/>
                  <a:pt x="4543997" y="3744173"/>
                  <a:pt x="4544759" y="3749506"/>
                </a:cubicBezTo>
                <a:cubicBezTo>
                  <a:pt x="4552952" y="3802467"/>
                  <a:pt x="4516375" y="3840569"/>
                  <a:pt x="4500182" y="3885338"/>
                </a:cubicBezTo>
                <a:cubicBezTo>
                  <a:pt x="4483035" y="3932394"/>
                  <a:pt x="4456747" y="3977925"/>
                  <a:pt x="4464557" y="4030503"/>
                </a:cubicBezTo>
                <a:cubicBezTo>
                  <a:pt x="4469319" y="4062318"/>
                  <a:pt x="4480369" y="4092989"/>
                  <a:pt x="4487038" y="4124614"/>
                </a:cubicBezTo>
                <a:cubicBezTo>
                  <a:pt x="4489324" y="4135854"/>
                  <a:pt x="4488942" y="4148427"/>
                  <a:pt x="4486656" y="4159667"/>
                </a:cubicBezTo>
                <a:cubicBezTo>
                  <a:pt x="4476177" y="4213961"/>
                  <a:pt x="4474653" y="4267493"/>
                  <a:pt x="4491800" y="4320837"/>
                </a:cubicBezTo>
                <a:cubicBezTo>
                  <a:pt x="4494658" y="4329979"/>
                  <a:pt x="4497324" y="4339695"/>
                  <a:pt x="4497324" y="4349222"/>
                </a:cubicBezTo>
                <a:cubicBezTo>
                  <a:pt x="4497324" y="4401419"/>
                  <a:pt x="4493324" y="4452665"/>
                  <a:pt x="4474653" y="4502579"/>
                </a:cubicBezTo>
                <a:cubicBezTo>
                  <a:pt x="4468367" y="4519343"/>
                  <a:pt x="4472367" y="4539728"/>
                  <a:pt x="4470843" y="4558207"/>
                </a:cubicBezTo>
                <a:cubicBezTo>
                  <a:pt x="4469511" y="4575351"/>
                  <a:pt x="4468939" y="4592878"/>
                  <a:pt x="4464557" y="4609452"/>
                </a:cubicBezTo>
                <a:cubicBezTo>
                  <a:pt x="4458081" y="4633647"/>
                  <a:pt x="4457319" y="4656126"/>
                  <a:pt x="4463033" y="4681083"/>
                </a:cubicBezTo>
                <a:cubicBezTo>
                  <a:pt x="4468367" y="4704895"/>
                  <a:pt x="4465701" y="4730614"/>
                  <a:pt x="4465891" y="4755381"/>
                </a:cubicBezTo>
                <a:cubicBezTo>
                  <a:pt x="4466081" y="4783004"/>
                  <a:pt x="4466271" y="4810627"/>
                  <a:pt x="4465319" y="4838250"/>
                </a:cubicBezTo>
                <a:cubicBezTo>
                  <a:pt x="4464939" y="4849300"/>
                  <a:pt x="4457319" y="4861873"/>
                  <a:pt x="4460367" y="4871019"/>
                </a:cubicBezTo>
                <a:cubicBezTo>
                  <a:pt x="4470653" y="4900546"/>
                  <a:pt x="4458271" y="4930075"/>
                  <a:pt x="4463795" y="4959602"/>
                </a:cubicBezTo>
                <a:cubicBezTo>
                  <a:pt x="4466653" y="4974082"/>
                  <a:pt x="4458843" y="4990465"/>
                  <a:pt x="4458081" y="5006086"/>
                </a:cubicBezTo>
                <a:cubicBezTo>
                  <a:pt x="4456747" y="5031614"/>
                  <a:pt x="4457319" y="5057141"/>
                  <a:pt x="4456937" y="5082670"/>
                </a:cubicBezTo>
                <a:cubicBezTo>
                  <a:pt x="4456747" y="5091052"/>
                  <a:pt x="4455985" y="5099245"/>
                  <a:pt x="4455602" y="5107627"/>
                </a:cubicBezTo>
                <a:cubicBezTo>
                  <a:pt x="4455222" y="5115057"/>
                  <a:pt x="4453508" y="5122867"/>
                  <a:pt x="4454840" y="5129916"/>
                </a:cubicBezTo>
                <a:cubicBezTo>
                  <a:pt x="4459605" y="5155445"/>
                  <a:pt x="4467415" y="5180591"/>
                  <a:pt x="4470463" y="5206308"/>
                </a:cubicBezTo>
                <a:cubicBezTo>
                  <a:pt x="4473129" y="5228597"/>
                  <a:pt x="4469511" y="5251650"/>
                  <a:pt x="4471415" y="5274129"/>
                </a:cubicBezTo>
                <a:cubicBezTo>
                  <a:pt x="4474653" y="5313754"/>
                  <a:pt x="4480369" y="5353379"/>
                  <a:pt x="4483989" y="5393005"/>
                </a:cubicBezTo>
                <a:cubicBezTo>
                  <a:pt x="4484751" y="5401579"/>
                  <a:pt x="4479987" y="5410531"/>
                  <a:pt x="4479607" y="5419295"/>
                </a:cubicBezTo>
                <a:cubicBezTo>
                  <a:pt x="4478655" y="5446728"/>
                  <a:pt x="4478463" y="5474161"/>
                  <a:pt x="4477893" y="5501594"/>
                </a:cubicBezTo>
                <a:cubicBezTo>
                  <a:pt x="4477701" y="5517215"/>
                  <a:pt x="4478273" y="5533027"/>
                  <a:pt x="4476559" y="5548460"/>
                </a:cubicBezTo>
                <a:cubicBezTo>
                  <a:pt x="4474273" y="5568842"/>
                  <a:pt x="4470843" y="5587321"/>
                  <a:pt x="4485703" y="5606372"/>
                </a:cubicBezTo>
                <a:cubicBezTo>
                  <a:pt x="4508754" y="5635711"/>
                  <a:pt x="4499800" y="5673050"/>
                  <a:pt x="4505134" y="5706959"/>
                </a:cubicBezTo>
                <a:cubicBezTo>
                  <a:pt x="4506468" y="5715723"/>
                  <a:pt x="4506658" y="5724678"/>
                  <a:pt x="4508182" y="5733440"/>
                </a:cubicBezTo>
                <a:cubicBezTo>
                  <a:pt x="4511040" y="5749634"/>
                  <a:pt x="4514278" y="5765635"/>
                  <a:pt x="4517519" y="5781830"/>
                </a:cubicBezTo>
                <a:cubicBezTo>
                  <a:pt x="4518089" y="5784686"/>
                  <a:pt x="4518281" y="5787924"/>
                  <a:pt x="4519233" y="5790592"/>
                </a:cubicBezTo>
                <a:cubicBezTo>
                  <a:pt x="4527233" y="5815169"/>
                  <a:pt x="4536377" y="5839361"/>
                  <a:pt x="4542855" y="5864318"/>
                </a:cubicBezTo>
                <a:cubicBezTo>
                  <a:pt x="4546094" y="5876511"/>
                  <a:pt x="4546476" y="5890037"/>
                  <a:pt x="4544759" y="5902610"/>
                </a:cubicBezTo>
                <a:cubicBezTo>
                  <a:pt x="4539807" y="5939377"/>
                  <a:pt x="4537711" y="5975764"/>
                  <a:pt x="4544951" y="6012723"/>
                </a:cubicBezTo>
                <a:cubicBezTo>
                  <a:pt x="4547808" y="6027392"/>
                  <a:pt x="4543045" y="6043776"/>
                  <a:pt x="4541331" y="6059397"/>
                </a:cubicBezTo>
                <a:cubicBezTo>
                  <a:pt x="4536759" y="6096736"/>
                  <a:pt x="4531805" y="6134075"/>
                  <a:pt x="4527425" y="6171605"/>
                </a:cubicBezTo>
                <a:cubicBezTo>
                  <a:pt x="4524757" y="6195037"/>
                  <a:pt x="4523233" y="6218660"/>
                  <a:pt x="4520567" y="6242093"/>
                </a:cubicBezTo>
                <a:cubicBezTo>
                  <a:pt x="4517327" y="6269144"/>
                  <a:pt x="4512374" y="6296005"/>
                  <a:pt x="4509706" y="6323058"/>
                </a:cubicBezTo>
                <a:cubicBezTo>
                  <a:pt x="4506658" y="6353919"/>
                  <a:pt x="4506088" y="6384972"/>
                  <a:pt x="4502848" y="6415833"/>
                </a:cubicBezTo>
                <a:cubicBezTo>
                  <a:pt x="4496562" y="6472225"/>
                  <a:pt x="4489132" y="6528424"/>
                  <a:pt x="4482083" y="6584812"/>
                </a:cubicBezTo>
                <a:cubicBezTo>
                  <a:pt x="4475225" y="6639488"/>
                  <a:pt x="4469129" y="6694164"/>
                  <a:pt x="4460557" y="6748458"/>
                </a:cubicBezTo>
                <a:cubicBezTo>
                  <a:pt x="4456937" y="6771319"/>
                  <a:pt x="4447030" y="6793035"/>
                  <a:pt x="4441506" y="6815516"/>
                </a:cubicBezTo>
                <a:lnTo>
                  <a:pt x="4431806" y="6858001"/>
                </a:lnTo>
                <a:lnTo>
                  <a:pt x="4259553" y="6858001"/>
                </a:lnTo>
                <a:lnTo>
                  <a:pt x="4265716" y="6812064"/>
                </a:lnTo>
                <a:lnTo>
                  <a:pt x="4265716" y="6812064"/>
                </a:lnTo>
                <a:lnTo>
                  <a:pt x="4265716" y="6812063"/>
                </a:lnTo>
                <a:cubicBezTo>
                  <a:pt x="4265240" y="6788417"/>
                  <a:pt x="4259954" y="6764841"/>
                  <a:pt x="4246238" y="6742552"/>
                </a:cubicBezTo>
                <a:lnTo>
                  <a:pt x="4232402" y="6702976"/>
                </a:lnTo>
                <a:lnTo>
                  <a:pt x="4235549" y="6683027"/>
                </a:lnTo>
                <a:cubicBezTo>
                  <a:pt x="4237915" y="6676306"/>
                  <a:pt x="4241666" y="6669496"/>
                  <a:pt x="4247000" y="6662542"/>
                </a:cubicBezTo>
                <a:cubicBezTo>
                  <a:pt x="4254334" y="6653111"/>
                  <a:pt x="4256191" y="6639108"/>
                  <a:pt x="4254095" y="6625225"/>
                </a:cubicBezTo>
                <a:lnTo>
                  <a:pt x="4254095" y="6625225"/>
                </a:lnTo>
                <a:lnTo>
                  <a:pt x="4254095" y="6625224"/>
                </a:lnTo>
                <a:cubicBezTo>
                  <a:pt x="4251999" y="6611341"/>
                  <a:pt x="4245951" y="6597578"/>
                  <a:pt x="4237473" y="6588625"/>
                </a:cubicBezTo>
                <a:lnTo>
                  <a:pt x="4214994" y="6564620"/>
                </a:lnTo>
                <a:lnTo>
                  <a:pt x="4214994" y="6564621"/>
                </a:lnTo>
                <a:cubicBezTo>
                  <a:pt x="4225281" y="6575479"/>
                  <a:pt x="4231377" y="6582147"/>
                  <a:pt x="4237473" y="6588626"/>
                </a:cubicBezTo>
                <a:lnTo>
                  <a:pt x="4254095" y="6625225"/>
                </a:lnTo>
                <a:lnTo>
                  <a:pt x="4254084" y="6645552"/>
                </a:lnTo>
                <a:cubicBezTo>
                  <a:pt x="4252965" y="6651967"/>
                  <a:pt x="4250667" y="6657826"/>
                  <a:pt x="4247000" y="6662541"/>
                </a:cubicBezTo>
                <a:cubicBezTo>
                  <a:pt x="4236332" y="6676448"/>
                  <a:pt x="4231997" y="6689783"/>
                  <a:pt x="4232402" y="6702976"/>
                </a:cubicBezTo>
                <a:lnTo>
                  <a:pt x="4232402" y="6702976"/>
                </a:lnTo>
                <a:lnTo>
                  <a:pt x="4232402" y="6702977"/>
                </a:lnTo>
                <a:cubicBezTo>
                  <a:pt x="4232807" y="6716169"/>
                  <a:pt x="4237951" y="6729219"/>
                  <a:pt x="4246238" y="6742553"/>
                </a:cubicBezTo>
                <a:cubicBezTo>
                  <a:pt x="4253096" y="6753698"/>
                  <a:pt x="4257847" y="6765164"/>
                  <a:pt x="4260942" y="6776800"/>
                </a:cubicBezTo>
                <a:lnTo>
                  <a:pt x="4265716" y="6812064"/>
                </a:lnTo>
                <a:lnTo>
                  <a:pt x="4259553" y="6858001"/>
                </a:lnTo>
                <a:lnTo>
                  <a:pt x="4259553" y="6858001"/>
                </a:lnTo>
                <a:lnTo>
                  <a:pt x="4259553" y="6858002"/>
                </a:lnTo>
                <a:lnTo>
                  <a:pt x="0" y="6858002"/>
                </a:lnTo>
                <a:lnTo>
                  <a:pt x="0" y="2"/>
                </a:lnTo>
                <a:lnTo>
                  <a:pt x="3766492" y="1"/>
                </a:lnTo>
                <a:lnTo>
                  <a:pt x="3769210" y="21486"/>
                </a:lnTo>
                <a:close/>
              </a:path>
            </a:pathLst>
          </a:cu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A7900967-84CA-47B4-9F1C-E787BAC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AB3C749-6482-440B-9386-94091006D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C5C6B36-2238-4BBF-87F8-B1B3F5DD5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54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D71173-776E-43B4-86A3-020B23C992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ages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221D17-1EB0-4DD3-9B5D-29BFEEA97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Early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ages</a:t>
            </a:r>
            <a:r>
              <a:rPr lang="fi-FI" dirty="0"/>
              <a:t>: 500-800</a:t>
            </a:r>
          </a:p>
          <a:p>
            <a:r>
              <a:rPr lang="fi-FI" dirty="0" err="1"/>
              <a:t>High</a:t>
            </a:r>
            <a:r>
              <a:rPr lang="fi-FI" dirty="0"/>
              <a:t> ”</a:t>
            </a:r>
            <a:r>
              <a:rPr lang="fi-FI" dirty="0" err="1"/>
              <a:t>Middle”Middle</a:t>
            </a:r>
            <a:r>
              <a:rPr lang="fi-FI" dirty="0"/>
              <a:t> </a:t>
            </a:r>
            <a:r>
              <a:rPr lang="fi-FI" dirty="0" err="1"/>
              <a:t>ages</a:t>
            </a:r>
            <a:r>
              <a:rPr lang="fi-FI" dirty="0"/>
              <a:t> 900-1200</a:t>
            </a:r>
          </a:p>
          <a:p>
            <a:r>
              <a:rPr lang="fi-FI" dirty="0" err="1"/>
              <a:t>Late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Ages</a:t>
            </a:r>
            <a:r>
              <a:rPr lang="fi-FI" dirty="0"/>
              <a:t> 1300-1500</a:t>
            </a:r>
          </a:p>
        </p:txBody>
      </p:sp>
    </p:spTree>
    <p:extLst>
      <p:ext uri="{BB962C8B-B14F-4D97-AF65-F5344CB8AC3E}">
        <p14:creationId xmlns:p14="http://schemas.microsoft.com/office/powerpoint/2010/main" val="2095405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Freeform: Shape 7">
            <a:extLst>
              <a:ext uri="{FF2B5EF4-FFF2-40B4-BE49-F238E27FC236}">
                <a16:creationId xmlns:a16="http://schemas.microsoft.com/office/drawing/2014/main" id="{C5486FEF-95C5-433A-8B8C-9C07A3C388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82"/>
          </a:xfrm>
          <a:custGeom>
            <a:avLst/>
            <a:gdLst>
              <a:gd name="connsiteX0" fmla="*/ 7230262 w 12192000"/>
              <a:gd name="connsiteY0" fmla="*/ 5906862 h 6099082"/>
              <a:gd name="connsiteX1" fmla="*/ 7197115 w 12192000"/>
              <a:gd name="connsiteY1" fmla="*/ 5913338 h 6099082"/>
              <a:gd name="connsiteX2" fmla="*/ 7214545 w 12192000"/>
              <a:gd name="connsiteY2" fmla="*/ 5911744 h 6099082"/>
              <a:gd name="connsiteX3" fmla="*/ 7230262 w 12192000"/>
              <a:gd name="connsiteY3" fmla="*/ 5906862 h 6099082"/>
              <a:gd name="connsiteX4" fmla="*/ 7009120 w 12192000"/>
              <a:gd name="connsiteY4" fmla="*/ 5850263 h 6099082"/>
              <a:gd name="connsiteX5" fmla="*/ 7021563 w 12192000"/>
              <a:gd name="connsiteY5" fmla="*/ 5861355 h 6099082"/>
              <a:gd name="connsiteX6" fmla="*/ 7021563 w 12192000"/>
              <a:gd name="connsiteY6" fmla="*/ 5861354 h 6099082"/>
              <a:gd name="connsiteX7" fmla="*/ 7768443 w 12192000"/>
              <a:gd name="connsiteY7" fmla="*/ 5742074 h 6099082"/>
              <a:gd name="connsiteX8" fmla="*/ 7768443 w 12192000"/>
              <a:gd name="connsiteY8" fmla="*/ 5742075 h 6099082"/>
              <a:gd name="connsiteX9" fmla="*/ 7792447 w 12192000"/>
              <a:gd name="connsiteY9" fmla="*/ 5764553 h 6099082"/>
              <a:gd name="connsiteX10" fmla="*/ 7768443 w 12192000"/>
              <a:gd name="connsiteY10" fmla="*/ 5742074 h 6099082"/>
              <a:gd name="connsiteX11" fmla="*/ 4038748 w 12192000"/>
              <a:gd name="connsiteY11" fmla="*/ 5739955 h 6099082"/>
              <a:gd name="connsiteX12" fmla="*/ 4030517 w 12192000"/>
              <a:gd name="connsiteY12" fmla="*/ 5751599 h 6099082"/>
              <a:gd name="connsiteX13" fmla="*/ 4015609 w 12192000"/>
              <a:gd name="connsiteY13" fmla="*/ 5770450 h 6099082"/>
              <a:gd name="connsiteX14" fmla="*/ 3996845 w 12192000"/>
              <a:gd name="connsiteY14" fmla="*/ 5780104 h 6099082"/>
              <a:gd name="connsiteX15" fmla="*/ 4030518 w 12192000"/>
              <a:gd name="connsiteY15" fmla="*/ 5751599 h 6099082"/>
              <a:gd name="connsiteX16" fmla="*/ 6245343 w 12192000"/>
              <a:gd name="connsiteY16" fmla="*/ 5736549 h 6099082"/>
              <a:gd name="connsiteX17" fmla="*/ 6274406 w 12192000"/>
              <a:gd name="connsiteY17" fmla="*/ 5743345 h 6099082"/>
              <a:gd name="connsiteX18" fmla="*/ 6291246 w 12192000"/>
              <a:gd name="connsiteY18" fmla="*/ 5749662 h 6099082"/>
              <a:gd name="connsiteX19" fmla="*/ 6291385 w 12192000"/>
              <a:gd name="connsiteY19" fmla="*/ 5749714 h 6099082"/>
              <a:gd name="connsiteX20" fmla="*/ 6306284 w 12192000"/>
              <a:gd name="connsiteY20" fmla="*/ 5755552 h 6099082"/>
              <a:gd name="connsiteX21" fmla="*/ 6308075 w 12192000"/>
              <a:gd name="connsiteY21" fmla="*/ 5755968 h 6099082"/>
              <a:gd name="connsiteX22" fmla="*/ 6313854 w 12192000"/>
              <a:gd name="connsiteY22" fmla="*/ 5758133 h 6099082"/>
              <a:gd name="connsiteX23" fmla="*/ 6337047 w 12192000"/>
              <a:gd name="connsiteY23" fmla="*/ 5762696 h 6099082"/>
              <a:gd name="connsiteX24" fmla="*/ 6308075 w 12192000"/>
              <a:gd name="connsiteY24" fmla="*/ 5755968 h 6099082"/>
              <a:gd name="connsiteX25" fmla="*/ 6291385 w 12192000"/>
              <a:gd name="connsiteY25" fmla="*/ 5749714 h 6099082"/>
              <a:gd name="connsiteX26" fmla="*/ 6276197 w 12192000"/>
              <a:gd name="connsiteY26" fmla="*/ 5743764 h 6099082"/>
              <a:gd name="connsiteX27" fmla="*/ 6274406 w 12192000"/>
              <a:gd name="connsiteY27" fmla="*/ 5743345 h 6099082"/>
              <a:gd name="connsiteX28" fmla="*/ 6268612 w 12192000"/>
              <a:gd name="connsiteY28" fmla="*/ 5741171 h 6099082"/>
              <a:gd name="connsiteX29" fmla="*/ 6245343 w 12192000"/>
              <a:gd name="connsiteY29" fmla="*/ 5736549 h 6099082"/>
              <a:gd name="connsiteX30" fmla="*/ 3871824 w 12192000"/>
              <a:gd name="connsiteY30" fmla="*/ 5726642 h 6099082"/>
              <a:gd name="connsiteX31" fmla="*/ 3908498 w 12192000"/>
              <a:gd name="connsiteY31" fmla="*/ 5756123 h 6099082"/>
              <a:gd name="connsiteX32" fmla="*/ 3908984 w 12192000"/>
              <a:gd name="connsiteY32" fmla="*/ 5756350 h 6099082"/>
              <a:gd name="connsiteX33" fmla="*/ 3908498 w 12192000"/>
              <a:gd name="connsiteY33" fmla="*/ 5756123 h 6099082"/>
              <a:gd name="connsiteX34" fmla="*/ 3871824 w 12192000"/>
              <a:gd name="connsiteY34" fmla="*/ 5726642 h 6099082"/>
              <a:gd name="connsiteX35" fmla="*/ 6558837 w 12192000"/>
              <a:gd name="connsiteY35" fmla="*/ 5706717 h 6099082"/>
              <a:gd name="connsiteX36" fmla="*/ 6529984 w 12192000"/>
              <a:gd name="connsiteY36" fmla="*/ 5708163 h 6099082"/>
              <a:gd name="connsiteX37" fmla="*/ 6589207 w 12192000"/>
              <a:gd name="connsiteY37" fmla="*/ 5711593 h 6099082"/>
              <a:gd name="connsiteX38" fmla="*/ 6558837 w 12192000"/>
              <a:gd name="connsiteY38" fmla="*/ 5706717 h 6099082"/>
              <a:gd name="connsiteX39" fmla="*/ 4834454 w 12192000"/>
              <a:gd name="connsiteY39" fmla="*/ 5646059 h 6099082"/>
              <a:gd name="connsiteX40" fmla="*/ 4883985 w 12192000"/>
              <a:gd name="connsiteY40" fmla="*/ 5670301 h 6099082"/>
              <a:gd name="connsiteX41" fmla="*/ 4858238 w 12192000"/>
              <a:gd name="connsiteY41" fmla="*/ 5663787 h 6099082"/>
              <a:gd name="connsiteX42" fmla="*/ 4834454 w 12192000"/>
              <a:gd name="connsiteY42" fmla="*/ 5646059 h 6099082"/>
              <a:gd name="connsiteX43" fmla="*/ 5056443 w 12192000"/>
              <a:gd name="connsiteY43" fmla="*/ 5643725 h 6099082"/>
              <a:gd name="connsiteX44" fmla="*/ 5072588 w 12192000"/>
              <a:gd name="connsiteY44" fmla="*/ 5644505 h 6099082"/>
              <a:gd name="connsiteX45" fmla="*/ 5089161 w 12192000"/>
              <a:gd name="connsiteY45" fmla="*/ 5653107 h 6099082"/>
              <a:gd name="connsiteX46" fmla="*/ 5056443 w 12192000"/>
              <a:gd name="connsiteY46" fmla="*/ 5643725 h 6099082"/>
              <a:gd name="connsiteX47" fmla="*/ 739852 w 12192000"/>
              <a:gd name="connsiteY47" fmla="*/ 5343843 h 6099082"/>
              <a:gd name="connsiteX48" fmla="*/ 724278 w 12192000"/>
              <a:gd name="connsiteY48" fmla="*/ 5365062 h 6099082"/>
              <a:gd name="connsiteX49" fmla="*/ 708621 w 12192000"/>
              <a:gd name="connsiteY49" fmla="*/ 5381222 h 6099082"/>
              <a:gd name="connsiteX50" fmla="*/ 691439 w 12192000"/>
              <a:gd name="connsiteY50" fmla="*/ 5386697 h 6099082"/>
              <a:gd name="connsiteX51" fmla="*/ 708622 w 12192000"/>
              <a:gd name="connsiteY51" fmla="*/ 5381222 h 6099082"/>
              <a:gd name="connsiteX52" fmla="*/ 724279 w 12192000"/>
              <a:gd name="connsiteY52" fmla="*/ 5365062 h 6099082"/>
              <a:gd name="connsiteX53" fmla="*/ 739852 w 12192000"/>
              <a:gd name="connsiteY53" fmla="*/ 5343843 h 6099082"/>
              <a:gd name="connsiteX54" fmla="*/ 8934151 w 12192000"/>
              <a:gd name="connsiteY54" fmla="*/ 5275333 h 6099082"/>
              <a:gd name="connsiteX55" fmla="*/ 8954249 w 12192000"/>
              <a:gd name="connsiteY55" fmla="*/ 5290264 h 6099082"/>
              <a:gd name="connsiteX56" fmla="*/ 8962389 w 12192000"/>
              <a:gd name="connsiteY56" fmla="*/ 5293563 h 6099082"/>
              <a:gd name="connsiteX57" fmla="*/ 8954250 w 12192000"/>
              <a:gd name="connsiteY57" fmla="*/ 5290264 h 6099082"/>
              <a:gd name="connsiteX58" fmla="*/ 8934151 w 12192000"/>
              <a:gd name="connsiteY58" fmla="*/ 5275333 h 6099082"/>
              <a:gd name="connsiteX59" fmla="*/ 2314816 w 12192000"/>
              <a:gd name="connsiteY59" fmla="*/ 5273737 h 6099082"/>
              <a:gd name="connsiteX60" fmla="*/ 2300909 w 12192000"/>
              <a:gd name="connsiteY60" fmla="*/ 5279143 h 6099082"/>
              <a:gd name="connsiteX61" fmla="*/ 2216515 w 12192000"/>
              <a:gd name="connsiteY61" fmla="*/ 5314887 h 6099082"/>
              <a:gd name="connsiteX62" fmla="*/ 2300910 w 12192000"/>
              <a:gd name="connsiteY62" fmla="*/ 5279143 h 6099082"/>
              <a:gd name="connsiteX63" fmla="*/ 1916629 w 12192000"/>
              <a:gd name="connsiteY63" fmla="*/ 5252000 h 6099082"/>
              <a:gd name="connsiteX64" fmla="*/ 1907132 w 12192000"/>
              <a:gd name="connsiteY64" fmla="*/ 5255330 h 6099082"/>
              <a:gd name="connsiteX65" fmla="*/ 1866619 w 12192000"/>
              <a:gd name="connsiteY65" fmla="*/ 5265015 h 6099082"/>
              <a:gd name="connsiteX66" fmla="*/ 1907133 w 12192000"/>
              <a:gd name="connsiteY66" fmla="*/ 5255330 h 6099082"/>
              <a:gd name="connsiteX67" fmla="*/ 2058204 w 12192000"/>
              <a:gd name="connsiteY67" fmla="*/ 5241232 h 6099082"/>
              <a:gd name="connsiteX68" fmla="*/ 2108194 w 12192000"/>
              <a:gd name="connsiteY68" fmla="*/ 5255939 h 6099082"/>
              <a:gd name="connsiteX69" fmla="*/ 2058204 w 12192000"/>
              <a:gd name="connsiteY69" fmla="*/ 5241232 h 6099082"/>
              <a:gd name="connsiteX70" fmla="*/ 0 w 12192000"/>
              <a:gd name="connsiteY70" fmla="*/ 0 h 6099082"/>
              <a:gd name="connsiteX71" fmla="*/ 12191456 w 12192000"/>
              <a:gd name="connsiteY71" fmla="*/ 0 h 6099082"/>
              <a:gd name="connsiteX72" fmla="*/ 12191456 w 12192000"/>
              <a:gd name="connsiteY72" fmla="*/ 873938 h 6099082"/>
              <a:gd name="connsiteX73" fmla="*/ 12192000 w 12192000"/>
              <a:gd name="connsiteY73" fmla="*/ 873938 h 6099082"/>
              <a:gd name="connsiteX74" fmla="*/ 12192000 w 12192000"/>
              <a:gd name="connsiteY74" fmla="*/ 3249107 h 6099082"/>
              <a:gd name="connsiteX75" fmla="*/ 12192000 w 12192000"/>
              <a:gd name="connsiteY75" fmla="*/ 3283970 h 6099082"/>
              <a:gd name="connsiteX76" fmla="*/ 12192000 w 12192000"/>
              <a:gd name="connsiteY76" fmla="*/ 3681702 h 6099082"/>
              <a:gd name="connsiteX77" fmla="*/ 12160947 w 12192000"/>
              <a:gd name="connsiteY77" fmla="*/ 3710323 h 6099082"/>
              <a:gd name="connsiteX78" fmla="*/ 12026448 w 12192000"/>
              <a:gd name="connsiteY78" fmla="*/ 3770523 h 6099082"/>
              <a:gd name="connsiteX79" fmla="*/ 11986443 w 12192000"/>
              <a:gd name="connsiteY79" fmla="*/ 3786526 h 6099082"/>
              <a:gd name="connsiteX80" fmla="*/ 11821656 w 12192000"/>
              <a:gd name="connsiteY80" fmla="*/ 3889591 h 6099082"/>
              <a:gd name="connsiteX81" fmla="*/ 11672489 w 12192000"/>
              <a:gd name="connsiteY81" fmla="*/ 4017039 h 6099082"/>
              <a:gd name="connsiteX82" fmla="*/ 11562947 w 12192000"/>
              <a:gd name="connsiteY82" fmla="*/ 4168300 h 6099082"/>
              <a:gd name="connsiteX83" fmla="*/ 11532275 w 12192000"/>
              <a:gd name="connsiteY83" fmla="*/ 4204307 h 6099082"/>
              <a:gd name="connsiteX84" fmla="*/ 11448453 w 12192000"/>
              <a:gd name="connsiteY84" fmla="*/ 4249457 h 6099082"/>
              <a:gd name="connsiteX85" fmla="*/ 11374346 w 12192000"/>
              <a:gd name="connsiteY85" fmla="*/ 4283366 h 6099082"/>
              <a:gd name="connsiteX86" fmla="*/ 11320623 w 12192000"/>
              <a:gd name="connsiteY86" fmla="*/ 4320897 h 6099082"/>
              <a:gd name="connsiteX87" fmla="*/ 11275283 w 12192000"/>
              <a:gd name="connsiteY87" fmla="*/ 4355378 h 6099082"/>
              <a:gd name="connsiteX88" fmla="*/ 11172600 w 12192000"/>
              <a:gd name="connsiteY88" fmla="*/ 4444536 h 6099082"/>
              <a:gd name="connsiteX89" fmla="*/ 11058869 w 12192000"/>
              <a:gd name="connsiteY89" fmla="*/ 4519786 h 6099082"/>
              <a:gd name="connsiteX90" fmla="*/ 10967423 w 12192000"/>
              <a:gd name="connsiteY90" fmla="*/ 4611991 h 6099082"/>
              <a:gd name="connsiteX91" fmla="*/ 10929704 w 12192000"/>
              <a:gd name="connsiteY91" fmla="*/ 4661903 h 6099082"/>
              <a:gd name="connsiteX92" fmla="*/ 10850453 w 12192000"/>
              <a:gd name="connsiteY92" fmla="*/ 4696003 h 6099082"/>
              <a:gd name="connsiteX93" fmla="*/ 10764534 w 12192000"/>
              <a:gd name="connsiteY93" fmla="*/ 4749345 h 6099082"/>
              <a:gd name="connsiteX94" fmla="*/ 10703573 w 12192000"/>
              <a:gd name="connsiteY94" fmla="*/ 4802305 h 6099082"/>
              <a:gd name="connsiteX95" fmla="*/ 10656519 w 12192000"/>
              <a:gd name="connsiteY95" fmla="*/ 4837740 h 6099082"/>
              <a:gd name="connsiteX96" fmla="*/ 10590031 w 12192000"/>
              <a:gd name="connsiteY96" fmla="*/ 4873366 h 6099082"/>
              <a:gd name="connsiteX97" fmla="*/ 10523354 w 12192000"/>
              <a:gd name="connsiteY97" fmla="*/ 4920039 h 6099082"/>
              <a:gd name="connsiteX98" fmla="*/ 10490969 w 12192000"/>
              <a:gd name="connsiteY98" fmla="*/ 4948806 h 6099082"/>
              <a:gd name="connsiteX99" fmla="*/ 10428291 w 12192000"/>
              <a:gd name="connsiteY99" fmla="*/ 4996622 h 6099082"/>
              <a:gd name="connsiteX100" fmla="*/ 10363709 w 12192000"/>
              <a:gd name="connsiteY100" fmla="*/ 5041201 h 6099082"/>
              <a:gd name="connsiteX101" fmla="*/ 10242357 w 12192000"/>
              <a:gd name="connsiteY101" fmla="*/ 5092257 h 6099082"/>
              <a:gd name="connsiteX102" fmla="*/ 10131863 w 12192000"/>
              <a:gd name="connsiteY102" fmla="*/ 5167315 h 6099082"/>
              <a:gd name="connsiteX103" fmla="*/ 10044230 w 12192000"/>
              <a:gd name="connsiteY103" fmla="*/ 5222182 h 6099082"/>
              <a:gd name="connsiteX104" fmla="*/ 9993175 w 12192000"/>
              <a:gd name="connsiteY104" fmla="*/ 5258189 h 6099082"/>
              <a:gd name="connsiteX105" fmla="*/ 9899446 w 12192000"/>
              <a:gd name="connsiteY105" fmla="*/ 5338582 h 6099082"/>
              <a:gd name="connsiteX106" fmla="*/ 9754088 w 12192000"/>
              <a:gd name="connsiteY106" fmla="*/ 5423166 h 6099082"/>
              <a:gd name="connsiteX107" fmla="*/ 9666265 w 12192000"/>
              <a:gd name="connsiteY107" fmla="*/ 5468888 h 6099082"/>
              <a:gd name="connsiteX108" fmla="*/ 9477283 w 12192000"/>
              <a:gd name="connsiteY108" fmla="*/ 5537851 h 6099082"/>
              <a:gd name="connsiteX109" fmla="*/ 9416321 w 12192000"/>
              <a:gd name="connsiteY109" fmla="*/ 5562426 h 6099082"/>
              <a:gd name="connsiteX110" fmla="*/ 9346597 w 12192000"/>
              <a:gd name="connsiteY110" fmla="*/ 5578619 h 6099082"/>
              <a:gd name="connsiteX111" fmla="*/ 9234579 w 12192000"/>
              <a:gd name="connsiteY111" fmla="*/ 5616911 h 6099082"/>
              <a:gd name="connsiteX112" fmla="*/ 9015878 w 12192000"/>
              <a:gd name="connsiteY112" fmla="*/ 5682826 h 6099082"/>
              <a:gd name="connsiteX113" fmla="*/ 8967871 w 12192000"/>
              <a:gd name="connsiteY113" fmla="*/ 5692923 h 6099082"/>
              <a:gd name="connsiteX114" fmla="*/ 8845565 w 12192000"/>
              <a:gd name="connsiteY114" fmla="*/ 5735407 h 6099082"/>
              <a:gd name="connsiteX115" fmla="*/ 8772219 w 12192000"/>
              <a:gd name="connsiteY115" fmla="*/ 5763982 h 6099082"/>
              <a:gd name="connsiteX116" fmla="*/ 8711448 w 12192000"/>
              <a:gd name="connsiteY116" fmla="*/ 5780366 h 6099082"/>
              <a:gd name="connsiteX117" fmla="*/ 8657726 w 12192000"/>
              <a:gd name="connsiteY117" fmla="*/ 5787986 h 6099082"/>
              <a:gd name="connsiteX118" fmla="*/ 8516369 w 12192000"/>
              <a:gd name="connsiteY118" fmla="*/ 5825705 h 6099082"/>
              <a:gd name="connsiteX119" fmla="*/ 8459979 w 12192000"/>
              <a:gd name="connsiteY119" fmla="*/ 5840566 h 6099082"/>
              <a:gd name="connsiteX120" fmla="*/ 8313671 w 12192000"/>
              <a:gd name="connsiteY120" fmla="*/ 5891622 h 6099082"/>
              <a:gd name="connsiteX121" fmla="*/ 8189651 w 12192000"/>
              <a:gd name="connsiteY121" fmla="*/ 5925341 h 6099082"/>
              <a:gd name="connsiteX122" fmla="*/ 8137835 w 12192000"/>
              <a:gd name="connsiteY122" fmla="*/ 5941534 h 6099082"/>
              <a:gd name="connsiteX123" fmla="*/ 8019339 w 12192000"/>
              <a:gd name="connsiteY123" fmla="*/ 5968586 h 6099082"/>
              <a:gd name="connsiteX124" fmla="*/ 7952280 w 12192000"/>
              <a:gd name="connsiteY124" fmla="*/ 5987637 h 6099082"/>
              <a:gd name="connsiteX125" fmla="*/ 7788636 w 12192000"/>
              <a:gd name="connsiteY125" fmla="*/ 6009163 h 6099082"/>
              <a:gd name="connsiteX126" fmla="*/ 7619655 w 12192000"/>
              <a:gd name="connsiteY126" fmla="*/ 6029928 h 6099082"/>
              <a:gd name="connsiteX127" fmla="*/ 7526880 w 12192000"/>
              <a:gd name="connsiteY127" fmla="*/ 6036786 h 6099082"/>
              <a:gd name="connsiteX128" fmla="*/ 7445916 w 12192000"/>
              <a:gd name="connsiteY128" fmla="*/ 6047647 h 6099082"/>
              <a:gd name="connsiteX129" fmla="*/ 7375428 w 12192000"/>
              <a:gd name="connsiteY129" fmla="*/ 6054505 h 6099082"/>
              <a:gd name="connsiteX130" fmla="*/ 7263220 w 12192000"/>
              <a:gd name="connsiteY130" fmla="*/ 6068411 h 6099082"/>
              <a:gd name="connsiteX131" fmla="*/ 7216547 w 12192000"/>
              <a:gd name="connsiteY131" fmla="*/ 6072032 h 6099082"/>
              <a:gd name="connsiteX132" fmla="*/ 7106432 w 12192000"/>
              <a:gd name="connsiteY132" fmla="*/ 6071840 h 6099082"/>
              <a:gd name="connsiteX133" fmla="*/ 7068141 w 12192000"/>
              <a:gd name="connsiteY133" fmla="*/ 6069936 h 6099082"/>
              <a:gd name="connsiteX134" fmla="*/ 6994415 w 12192000"/>
              <a:gd name="connsiteY134" fmla="*/ 6046313 h 6099082"/>
              <a:gd name="connsiteX135" fmla="*/ 6985653 w 12192000"/>
              <a:gd name="connsiteY135" fmla="*/ 6044599 h 6099082"/>
              <a:gd name="connsiteX136" fmla="*/ 6937263 w 12192000"/>
              <a:gd name="connsiteY136" fmla="*/ 6035263 h 6099082"/>
              <a:gd name="connsiteX137" fmla="*/ 6910782 w 12192000"/>
              <a:gd name="connsiteY137" fmla="*/ 6032214 h 6099082"/>
              <a:gd name="connsiteX138" fmla="*/ 6810195 w 12192000"/>
              <a:gd name="connsiteY138" fmla="*/ 6012784 h 6099082"/>
              <a:gd name="connsiteX139" fmla="*/ 6752283 w 12192000"/>
              <a:gd name="connsiteY139" fmla="*/ 6003639 h 6099082"/>
              <a:gd name="connsiteX140" fmla="*/ 6705417 w 12192000"/>
              <a:gd name="connsiteY140" fmla="*/ 6004974 h 6099082"/>
              <a:gd name="connsiteX141" fmla="*/ 6623118 w 12192000"/>
              <a:gd name="connsiteY141" fmla="*/ 6006687 h 6099082"/>
              <a:gd name="connsiteX142" fmla="*/ 6596828 w 12192000"/>
              <a:gd name="connsiteY142" fmla="*/ 6011070 h 6099082"/>
              <a:gd name="connsiteX143" fmla="*/ 6477951 w 12192000"/>
              <a:gd name="connsiteY143" fmla="*/ 5998495 h 6099082"/>
              <a:gd name="connsiteX144" fmla="*/ 6410131 w 12192000"/>
              <a:gd name="connsiteY144" fmla="*/ 5997543 h 6099082"/>
              <a:gd name="connsiteX145" fmla="*/ 6333739 w 12192000"/>
              <a:gd name="connsiteY145" fmla="*/ 5981920 h 6099082"/>
              <a:gd name="connsiteX146" fmla="*/ 6311449 w 12192000"/>
              <a:gd name="connsiteY146" fmla="*/ 5982682 h 6099082"/>
              <a:gd name="connsiteX147" fmla="*/ 6286493 w 12192000"/>
              <a:gd name="connsiteY147" fmla="*/ 5984017 h 6099082"/>
              <a:gd name="connsiteX148" fmla="*/ 6209909 w 12192000"/>
              <a:gd name="connsiteY148" fmla="*/ 5985161 h 6099082"/>
              <a:gd name="connsiteX149" fmla="*/ 6163424 w 12192000"/>
              <a:gd name="connsiteY149" fmla="*/ 5990874 h 6099082"/>
              <a:gd name="connsiteX150" fmla="*/ 6074841 w 12192000"/>
              <a:gd name="connsiteY150" fmla="*/ 5987447 h 6099082"/>
              <a:gd name="connsiteX151" fmla="*/ 6042072 w 12192000"/>
              <a:gd name="connsiteY151" fmla="*/ 5992399 h 6099082"/>
              <a:gd name="connsiteX152" fmla="*/ 5959204 w 12192000"/>
              <a:gd name="connsiteY152" fmla="*/ 5992971 h 6099082"/>
              <a:gd name="connsiteX153" fmla="*/ 5884905 w 12192000"/>
              <a:gd name="connsiteY153" fmla="*/ 5990113 h 6099082"/>
              <a:gd name="connsiteX154" fmla="*/ 5813275 w 12192000"/>
              <a:gd name="connsiteY154" fmla="*/ 5991637 h 6099082"/>
              <a:gd name="connsiteX155" fmla="*/ 5762029 w 12192000"/>
              <a:gd name="connsiteY155" fmla="*/ 5997923 h 6099082"/>
              <a:gd name="connsiteX156" fmla="*/ 5706401 w 12192000"/>
              <a:gd name="connsiteY156" fmla="*/ 6001734 h 6099082"/>
              <a:gd name="connsiteX157" fmla="*/ 5553045 w 12192000"/>
              <a:gd name="connsiteY157" fmla="*/ 6024403 h 6099082"/>
              <a:gd name="connsiteX158" fmla="*/ 5524660 w 12192000"/>
              <a:gd name="connsiteY158" fmla="*/ 6018880 h 6099082"/>
              <a:gd name="connsiteX159" fmla="*/ 5363491 w 12192000"/>
              <a:gd name="connsiteY159" fmla="*/ 6013736 h 6099082"/>
              <a:gd name="connsiteX160" fmla="*/ 5328437 w 12192000"/>
              <a:gd name="connsiteY160" fmla="*/ 6014118 h 6099082"/>
              <a:gd name="connsiteX161" fmla="*/ 5234326 w 12192000"/>
              <a:gd name="connsiteY161" fmla="*/ 5991637 h 6099082"/>
              <a:gd name="connsiteX162" fmla="*/ 5089161 w 12192000"/>
              <a:gd name="connsiteY162" fmla="*/ 6027262 h 6099082"/>
              <a:gd name="connsiteX163" fmla="*/ 4953328 w 12192000"/>
              <a:gd name="connsiteY163" fmla="*/ 6071840 h 6099082"/>
              <a:gd name="connsiteX164" fmla="*/ 4936184 w 12192000"/>
              <a:gd name="connsiteY164" fmla="*/ 6077555 h 6099082"/>
              <a:gd name="connsiteX165" fmla="*/ 4887414 w 12192000"/>
              <a:gd name="connsiteY165" fmla="*/ 6087272 h 6099082"/>
              <a:gd name="connsiteX166" fmla="*/ 4827024 w 12192000"/>
              <a:gd name="connsiteY166" fmla="*/ 6090701 h 6099082"/>
              <a:gd name="connsiteX167" fmla="*/ 4750439 w 12192000"/>
              <a:gd name="connsiteY167" fmla="*/ 6099082 h 6099082"/>
              <a:gd name="connsiteX168" fmla="*/ 4689097 w 12192000"/>
              <a:gd name="connsiteY168" fmla="*/ 6088605 h 6099082"/>
              <a:gd name="connsiteX169" fmla="*/ 4603368 w 12192000"/>
              <a:gd name="connsiteY169" fmla="*/ 6072984 h 6099082"/>
              <a:gd name="connsiteX170" fmla="*/ 4522595 w 12192000"/>
              <a:gd name="connsiteY170" fmla="*/ 6058123 h 6099082"/>
              <a:gd name="connsiteX171" fmla="*/ 4497067 w 12192000"/>
              <a:gd name="connsiteY171" fmla="*/ 6075649 h 6099082"/>
              <a:gd name="connsiteX172" fmla="*/ 4457632 w 12192000"/>
              <a:gd name="connsiteY172" fmla="*/ 6090890 h 6099082"/>
              <a:gd name="connsiteX173" fmla="*/ 4413816 w 12192000"/>
              <a:gd name="connsiteY173" fmla="*/ 6072601 h 6099082"/>
              <a:gd name="connsiteX174" fmla="*/ 4311323 w 12192000"/>
              <a:gd name="connsiteY174" fmla="*/ 6034693 h 6099082"/>
              <a:gd name="connsiteX175" fmla="*/ 4246551 w 12192000"/>
              <a:gd name="connsiteY175" fmla="*/ 6032976 h 6099082"/>
              <a:gd name="connsiteX176" fmla="*/ 4105766 w 12192000"/>
              <a:gd name="connsiteY176" fmla="*/ 6016784 h 6099082"/>
              <a:gd name="connsiteX177" fmla="*/ 4013753 w 12192000"/>
              <a:gd name="connsiteY177" fmla="*/ 5993733 h 6099082"/>
              <a:gd name="connsiteX178" fmla="*/ 3947648 w 12192000"/>
              <a:gd name="connsiteY178" fmla="*/ 5967634 h 6099082"/>
              <a:gd name="connsiteX179" fmla="*/ 3852966 w 12192000"/>
              <a:gd name="connsiteY179" fmla="*/ 5933533 h 6099082"/>
              <a:gd name="connsiteX180" fmla="*/ 3757902 w 12192000"/>
              <a:gd name="connsiteY180" fmla="*/ 5915816 h 6099082"/>
              <a:gd name="connsiteX181" fmla="*/ 3689131 w 12192000"/>
              <a:gd name="connsiteY181" fmla="*/ 5893526 h 6099082"/>
              <a:gd name="connsiteX182" fmla="*/ 3605116 w 12192000"/>
              <a:gd name="connsiteY182" fmla="*/ 5878285 h 6099082"/>
              <a:gd name="connsiteX183" fmla="*/ 3534629 w 12192000"/>
              <a:gd name="connsiteY183" fmla="*/ 5877715 h 6099082"/>
              <a:gd name="connsiteX184" fmla="*/ 3424135 w 12192000"/>
              <a:gd name="connsiteY184" fmla="*/ 5880382 h 6099082"/>
              <a:gd name="connsiteX185" fmla="*/ 3288877 w 12192000"/>
              <a:gd name="connsiteY185" fmla="*/ 5834280 h 6099082"/>
              <a:gd name="connsiteX186" fmla="*/ 3234202 w 12192000"/>
              <a:gd name="connsiteY186" fmla="*/ 5823991 h 6099082"/>
              <a:gd name="connsiteX187" fmla="*/ 3182763 w 12192000"/>
              <a:gd name="connsiteY187" fmla="*/ 5819229 h 6099082"/>
              <a:gd name="connsiteX188" fmla="*/ 3073604 w 12192000"/>
              <a:gd name="connsiteY188" fmla="*/ 5788558 h 6099082"/>
              <a:gd name="connsiteX189" fmla="*/ 3029216 w 12192000"/>
              <a:gd name="connsiteY189" fmla="*/ 5778459 h 6099082"/>
              <a:gd name="connsiteX190" fmla="*/ 2967110 w 12192000"/>
              <a:gd name="connsiteY190" fmla="*/ 5778651 h 6099082"/>
              <a:gd name="connsiteX191" fmla="*/ 2854140 w 12192000"/>
              <a:gd name="connsiteY191" fmla="*/ 5764553 h 6099082"/>
              <a:gd name="connsiteX192" fmla="*/ 2741360 w 12192000"/>
              <a:gd name="connsiteY192" fmla="*/ 5723403 h 6099082"/>
              <a:gd name="connsiteX193" fmla="*/ 2693543 w 12192000"/>
              <a:gd name="connsiteY193" fmla="*/ 5727405 h 6099082"/>
              <a:gd name="connsiteX194" fmla="*/ 2676398 w 12192000"/>
              <a:gd name="connsiteY194" fmla="*/ 5726453 h 6099082"/>
              <a:gd name="connsiteX195" fmla="*/ 2522279 w 12192000"/>
              <a:gd name="connsiteY195" fmla="*/ 5703782 h 6099082"/>
              <a:gd name="connsiteX196" fmla="*/ 2506847 w 12192000"/>
              <a:gd name="connsiteY196" fmla="*/ 5701305 h 6099082"/>
              <a:gd name="connsiteX197" fmla="*/ 2434456 w 12192000"/>
              <a:gd name="connsiteY197" fmla="*/ 5681112 h 6099082"/>
              <a:gd name="connsiteX198" fmla="*/ 2251948 w 12192000"/>
              <a:gd name="connsiteY198" fmla="*/ 5668538 h 6099082"/>
              <a:gd name="connsiteX199" fmla="*/ 2240710 w 12192000"/>
              <a:gd name="connsiteY199" fmla="*/ 5667014 h 6099082"/>
              <a:gd name="connsiteX200" fmla="*/ 2179556 w 12192000"/>
              <a:gd name="connsiteY200" fmla="*/ 5677111 h 6099082"/>
              <a:gd name="connsiteX201" fmla="*/ 2149267 w 12192000"/>
              <a:gd name="connsiteY201" fmla="*/ 5691399 h 6099082"/>
              <a:gd name="connsiteX202" fmla="*/ 2102021 w 12192000"/>
              <a:gd name="connsiteY202" fmla="*/ 5706259 h 6099082"/>
              <a:gd name="connsiteX203" fmla="*/ 2054013 w 12192000"/>
              <a:gd name="connsiteY203" fmla="*/ 5711784 h 6099082"/>
              <a:gd name="connsiteX204" fmla="*/ 1973429 w 12192000"/>
              <a:gd name="connsiteY204" fmla="*/ 5689303 h 6099082"/>
              <a:gd name="connsiteX205" fmla="*/ 1944092 w 12192000"/>
              <a:gd name="connsiteY205" fmla="*/ 5687017 h 6099082"/>
              <a:gd name="connsiteX206" fmla="*/ 1878748 w 12192000"/>
              <a:gd name="connsiteY206" fmla="*/ 5676159 h 6099082"/>
              <a:gd name="connsiteX207" fmla="*/ 1821596 w 12192000"/>
              <a:gd name="connsiteY207" fmla="*/ 5676920 h 6099082"/>
              <a:gd name="connsiteX208" fmla="*/ 1775684 w 12192000"/>
              <a:gd name="connsiteY208" fmla="*/ 5694257 h 6099082"/>
              <a:gd name="connsiteX209" fmla="*/ 1709006 w 12192000"/>
              <a:gd name="connsiteY209" fmla="*/ 5697685 h 6099082"/>
              <a:gd name="connsiteX210" fmla="*/ 1665950 w 12192000"/>
              <a:gd name="connsiteY210" fmla="*/ 5685113 h 6099082"/>
              <a:gd name="connsiteX211" fmla="*/ 1657188 w 12192000"/>
              <a:gd name="connsiteY211" fmla="*/ 5683399 h 6099082"/>
              <a:gd name="connsiteX212" fmla="*/ 1544598 w 12192000"/>
              <a:gd name="connsiteY212" fmla="*/ 5682634 h 6099082"/>
              <a:gd name="connsiteX213" fmla="*/ 1404006 w 12192000"/>
              <a:gd name="connsiteY213" fmla="*/ 5720546 h 6099082"/>
              <a:gd name="connsiteX214" fmla="*/ 1380762 w 12192000"/>
              <a:gd name="connsiteY214" fmla="*/ 5728549 h 6099082"/>
              <a:gd name="connsiteX215" fmla="*/ 1267411 w 12192000"/>
              <a:gd name="connsiteY215" fmla="*/ 5742455 h 6099082"/>
              <a:gd name="connsiteX216" fmla="*/ 1206641 w 12192000"/>
              <a:gd name="connsiteY216" fmla="*/ 5756553 h 6099082"/>
              <a:gd name="connsiteX217" fmla="*/ 1162823 w 12192000"/>
              <a:gd name="connsiteY217" fmla="*/ 5757315 h 6099082"/>
              <a:gd name="connsiteX218" fmla="*/ 1109865 w 12192000"/>
              <a:gd name="connsiteY218" fmla="*/ 5782270 h 6099082"/>
              <a:gd name="connsiteX219" fmla="*/ 1092527 w 12192000"/>
              <a:gd name="connsiteY219" fmla="*/ 5793130 h 6099082"/>
              <a:gd name="connsiteX220" fmla="*/ 1071762 w 12192000"/>
              <a:gd name="connsiteY220" fmla="*/ 5799607 h 6099082"/>
              <a:gd name="connsiteX221" fmla="*/ 977653 w 12192000"/>
              <a:gd name="connsiteY221" fmla="*/ 5820182 h 6099082"/>
              <a:gd name="connsiteX222" fmla="*/ 960887 w 12192000"/>
              <a:gd name="connsiteY222" fmla="*/ 5831801 h 6099082"/>
              <a:gd name="connsiteX223" fmla="*/ 949646 w 12192000"/>
              <a:gd name="connsiteY223" fmla="*/ 5839042 h 6099082"/>
              <a:gd name="connsiteX224" fmla="*/ 858205 w 12192000"/>
              <a:gd name="connsiteY224" fmla="*/ 5851234 h 6099082"/>
              <a:gd name="connsiteX225" fmla="*/ 801053 w 12192000"/>
              <a:gd name="connsiteY225" fmla="*/ 5885715 h 6099082"/>
              <a:gd name="connsiteX226" fmla="*/ 785432 w 12192000"/>
              <a:gd name="connsiteY226" fmla="*/ 5900384 h 6099082"/>
              <a:gd name="connsiteX227" fmla="*/ 730754 w 12192000"/>
              <a:gd name="connsiteY227" fmla="*/ 5922482 h 6099082"/>
              <a:gd name="connsiteX228" fmla="*/ 546917 w 12192000"/>
              <a:gd name="connsiteY228" fmla="*/ 5964966 h 6099082"/>
              <a:gd name="connsiteX229" fmla="*/ 494337 w 12192000"/>
              <a:gd name="connsiteY229" fmla="*/ 5949915 h 6099082"/>
              <a:gd name="connsiteX230" fmla="*/ 394511 w 12192000"/>
              <a:gd name="connsiteY230" fmla="*/ 5990303 h 6099082"/>
              <a:gd name="connsiteX231" fmla="*/ 307259 w 12192000"/>
              <a:gd name="connsiteY231" fmla="*/ 6013163 h 6099082"/>
              <a:gd name="connsiteX232" fmla="*/ 274873 w 12192000"/>
              <a:gd name="connsiteY232" fmla="*/ 6018690 h 6099082"/>
              <a:gd name="connsiteX233" fmla="*/ 172384 w 12192000"/>
              <a:gd name="connsiteY233" fmla="*/ 6028786 h 6099082"/>
              <a:gd name="connsiteX234" fmla="*/ 119613 w 12192000"/>
              <a:gd name="connsiteY234" fmla="*/ 6051647 h 6099082"/>
              <a:gd name="connsiteX235" fmla="*/ 61197 w 12192000"/>
              <a:gd name="connsiteY235" fmla="*/ 6069150 h 6099082"/>
              <a:gd name="connsiteX236" fmla="*/ 544 w 12192000"/>
              <a:gd name="connsiteY236" fmla="*/ 6073921 h 6099082"/>
              <a:gd name="connsiteX237" fmla="*/ 544 w 12192000"/>
              <a:gd name="connsiteY237" fmla="*/ 5946682 h 6099082"/>
              <a:gd name="connsiteX238" fmla="*/ 0 w 12192000"/>
              <a:gd name="connsiteY238" fmla="*/ 5946682 h 6099082"/>
              <a:gd name="connsiteX239" fmla="*/ 0 w 12192000"/>
              <a:gd name="connsiteY239" fmla="*/ 1335314 h 6099082"/>
              <a:gd name="connsiteX240" fmla="*/ 0 w 12192000"/>
              <a:gd name="connsiteY240" fmla="*/ 873938 h 6099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12192000" h="6099082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6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4" y="5758133"/>
                </a:lnTo>
                <a:cubicBezTo>
                  <a:pt x="6321454" y="5760521"/>
                  <a:pt x="6329151" y="5762258"/>
                  <a:pt x="6337047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2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3871824" y="5726642"/>
                </a:moveTo>
                <a:cubicBezTo>
                  <a:pt x="3883350" y="5738834"/>
                  <a:pt x="3895591" y="5748360"/>
                  <a:pt x="3908498" y="5756123"/>
                </a:cubicBezTo>
                <a:lnTo>
                  <a:pt x="3908984" y="5756350"/>
                </a:lnTo>
                <a:lnTo>
                  <a:pt x="3908498" y="5756123"/>
                </a:lnTo>
                <a:cubicBezTo>
                  <a:pt x="3895591" y="5748360"/>
                  <a:pt x="3883351" y="5738834"/>
                  <a:pt x="3871824" y="5726642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5" y="5670301"/>
                </a:cubicBezTo>
                <a:lnTo>
                  <a:pt x="4858238" y="5663787"/>
                </a:lnTo>
                <a:cubicBezTo>
                  <a:pt x="4849944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89" y="5648726"/>
                  <a:pt x="5089161" y="5653107"/>
                </a:cubicBezTo>
                <a:cubicBezTo>
                  <a:pt x="5078018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4" y="5990874"/>
                </a:cubicBezTo>
                <a:cubicBezTo>
                  <a:pt x="6133897" y="5985351"/>
                  <a:pt x="6104368" y="5997733"/>
                  <a:pt x="6074841" y="5987447"/>
                </a:cubicBezTo>
                <a:cubicBezTo>
                  <a:pt x="6065695" y="5984399"/>
                  <a:pt x="6053123" y="5992019"/>
                  <a:pt x="6042072" y="5992399"/>
                </a:cubicBezTo>
                <a:cubicBezTo>
                  <a:pt x="6014449" y="5993351"/>
                  <a:pt x="5986827" y="5993161"/>
                  <a:pt x="5959204" y="5992971"/>
                </a:cubicBezTo>
                <a:cubicBezTo>
                  <a:pt x="5934437" y="5992781"/>
                  <a:pt x="5908718" y="5995447"/>
                  <a:pt x="5884905" y="5990113"/>
                </a:cubicBezTo>
                <a:cubicBezTo>
                  <a:pt x="5859949" y="5984399"/>
                  <a:pt x="5837470" y="5985161"/>
                  <a:pt x="5813275" y="5991637"/>
                </a:cubicBezTo>
                <a:cubicBezTo>
                  <a:pt x="5796701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3" y="6024403"/>
                  <a:pt x="5553045" y="6024403"/>
                </a:cubicBezTo>
                <a:cubicBezTo>
                  <a:pt x="5543518" y="6024403"/>
                  <a:pt x="5533801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49" y="6016022"/>
                  <a:pt x="5339677" y="6016403"/>
                  <a:pt x="5328437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1" y="6027262"/>
                </a:cubicBezTo>
                <a:cubicBezTo>
                  <a:pt x="5044391" y="6043455"/>
                  <a:pt x="5006291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4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01305" y="6092986"/>
                  <a:pt x="4775968" y="6099082"/>
                  <a:pt x="4750439" y="6099082"/>
                </a:cubicBezTo>
                <a:cubicBezTo>
                  <a:pt x="4729865" y="6099082"/>
                  <a:pt x="4709480" y="6092034"/>
                  <a:pt x="4689097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5" y="6058123"/>
                </a:cubicBezTo>
                <a:cubicBezTo>
                  <a:pt x="4513260" y="6059457"/>
                  <a:pt x="4501257" y="6067459"/>
                  <a:pt x="4497067" y="6075649"/>
                </a:cubicBezTo>
                <a:cubicBezTo>
                  <a:pt x="4487731" y="6093938"/>
                  <a:pt x="4474968" y="6097178"/>
                  <a:pt x="4457632" y="6090890"/>
                </a:cubicBezTo>
                <a:cubicBezTo>
                  <a:pt x="4442581" y="6085555"/>
                  <a:pt x="4424103" y="6082890"/>
                  <a:pt x="4413816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5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ln>
            <a:noFill/>
          </a:ln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5"/>
            <a:chOff x="476" y="-3923156"/>
            <a:chExt cx="10667524" cy="249372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53B46E8-9329-4229-98A2-52C1A1215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9906000" cy="1985963"/>
          </a:xfrm>
        </p:spPr>
        <p:txBody>
          <a:bodyPr>
            <a:normAutofit/>
          </a:bodyPr>
          <a:lstStyle/>
          <a:p>
            <a:pPr algn="l"/>
            <a:r>
              <a:rPr lang="fi-FI" sz="6800"/>
              <a:t>Middle Ages (500-1500)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01E3FC-6955-464C-808C-7D2D3A244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7620000" cy="1390651"/>
          </a:xfrm>
        </p:spPr>
        <p:txBody>
          <a:bodyPr>
            <a:normAutofit/>
          </a:bodyPr>
          <a:lstStyle/>
          <a:p>
            <a:pPr algn="l"/>
            <a:r>
              <a:rPr lang="fi-FI" sz="2200" dirty="0" err="1"/>
              <a:t>Background</a:t>
            </a:r>
            <a:r>
              <a:rPr lang="fi-FI" sz="2200" dirty="0"/>
              <a:t> for </a:t>
            </a:r>
            <a:r>
              <a:rPr lang="fi-FI" sz="2200" dirty="0" err="1"/>
              <a:t>Feudalism</a:t>
            </a:r>
            <a:r>
              <a:rPr lang="fi-FI" sz="2200" dirty="0"/>
              <a:t>: </a:t>
            </a:r>
            <a:r>
              <a:rPr lang="fi-FI" sz="2200" dirty="0" err="1"/>
              <a:t>Collapse</a:t>
            </a:r>
            <a:r>
              <a:rPr lang="fi-FI" sz="2200" dirty="0"/>
              <a:t> of </a:t>
            </a:r>
            <a:r>
              <a:rPr lang="fi-FI" sz="2200" dirty="0" err="1"/>
              <a:t>the</a:t>
            </a:r>
            <a:r>
              <a:rPr lang="fi-FI" sz="2200" dirty="0"/>
              <a:t> Roman Empire, </a:t>
            </a:r>
            <a:r>
              <a:rPr lang="fi-FI" sz="2200" dirty="0" err="1"/>
              <a:t>there</a:t>
            </a:r>
            <a:r>
              <a:rPr lang="fi-FI" sz="2200" dirty="0"/>
              <a:t> </a:t>
            </a:r>
            <a:r>
              <a:rPr lang="fi-FI" sz="2200" dirty="0" err="1"/>
              <a:t>was</a:t>
            </a:r>
            <a:r>
              <a:rPr lang="fi-FI" sz="2200" dirty="0"/>
              <a:t> no </a:t>
            </a:r>
            <a:r>
              <a:rPr lang="fi-FI" sz="2200" dirty="0" err="1"/>
              <a:t>authority</a:t>
            </a:r>
            <a:r>
              <a:rPr lang="fi-FI" sz="2200" dirty="0"/>
              <a:t>, </a:t>
            </a:r>
            <a:r>
              <a:rPr lang="fi-FI" sz="2200" dirty="0" err="1"/>
              <a:t>unsecurity</a:t>
            </a:r>
            <a:r>
              <a:rPr lang="fi-FI" sz="2200" dirty="0"/>
              <a:t> of </a:t>
            </a:r>
            <a:r>
              <a:rPr lang="fi-FI" sz="2200" dirty="0" err="1"/>
              <a:t>the</a:t>
            </a:r>
            <a:r>
              <a:rPr lang="fi-FI" sz="2200" dirty="0"/>
              <a:t> </a:t>
            </a:r>
            <a:r>
              <a:rPr lang="fi-FI" sz="2200" dirty="0" err="1"/>
              <a:t>times</a:t>
            </a:r>
            <a:r>
              <a:rPr lang="fi-FI" sz="2200" dirty="0"/>
              <a:t> (Great </a:t>
            </a:r>
            <a:r>
              <a:rPr lang="fi-FI" sz="2200" dirty="0" err="1"/>
              <a:t>Invasions</a:t>
            </a:r>
            <a:r>
              <a:rPr lang="fi-FI" sz="2200" dirty="0"/>
              <a:t>, </a:t>
            </a:r>
            <a:r>
              <a:rPr lang="fi-FI" sz="2200" dirty="0" err="1"/>
              <a:t>tribes</a:t>
            </a:r>
            <a:r>
              <a:rPr lang="fi-FI" sz="2200" dirty="0"/>
              <a:t> </a:t>
            </a:r>
            <a:r>
              <a:rPr lang="fi-FI" sz="2200" dirty="0" err="1"/>
              <a:t>migrated</a:t>
            </a:r>
            <a:r>
              <a:rPr lang="fi-FI" sz="2200" dirty="0"/>
              <a:t>, no </a:t>
            </a:r>
            <a:r>
              <a:rPr lang="fi-FI" sz="2200" dirty="0" err="1"/>
              <a:t>police</a:t>
            </a:r>
            <a:r>
              <a:rPr lang="fi-FI" sz="2200" dirty="0"/>
              <a:t> </a:t>
            </a:r>
            <a:r>
              <a:rPr lang="fi-FI" sz="2200" dirty="0" err="1"/>
              <a:t>forces</a:t>
            </a:r>
            <a:r>
              <a:rPr lang="fi-FI" sz="2200" dirty="0"/>
              <a:t>, no </a:t>
            </a:r>
            <a:r>
              <a:rPr lang="fi-FI" sz="2200" dirty="0" err="1"/>
              <a:t>united</a:t>
            </a:r>
            <a:r>
              <a:rPr lang="fi-FI" sz="2200" dirty="0"/>
              <a:t> </a:t>
            </a:r>
            <a:r>
              <a:rPr lang="fi-FI" sz="2200" dirty="0" err="1"/>
              <a:t>armies</a:t>
            </a:r>
            <a:r>
              <a:rPr lang="fi-FI" sz="2200" dirty="0"/>
              <a:t> to </a:t>
            </a:r>
            <a:r>
              <a:rPr lang="fi-FI" sz="2200" dirty="0" err="1"/>
              <a:t>secure</a:t>
            </a:r>
            <a:r>
              <a:rPr lang="fi-FI" sz="2200" dirty="0"/>
              <a:t> </a:t>
            </a:r>
            <a:r>
              <a:rPr lang="fi-FI" sz="2200" dirty="0" err="1"/>
              <a:t>the</a:t>
            </a:r>
            <a:r>
              <a:rPr lang="fi-FI" sz="2200" dirty="0"/>
              <a:t> </a:t>
            </a:r>
            <a:r>
              <a:rPr lang="fi-FI" sz="2200" dirty="0" err="1"/>
              <a:t>people</a:t>
            </a:r>
            <a:r>
              <a:rPr lang="fi-FI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443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C9DE0-54FC-4E9B-A346-121C286D40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How to </a:t>
            </a:r>
            <a:r>
              <a:rPr lang="fi-FI" dirty="0" err="1"/>
              <a:t>define</a:t>
            </a:r>
            <a:r>
              <a:rPr lang="fi-FI" dirty="0"/>
              <a:t> </a:t>
            </a:r>
            <a:r>
              <a:rPr lang="fi-FI" dirty="0" err="1"/>
              <a:t>Feudalism</a:t>
            </a:r>
            <a:r>
              <a:rPr lang="fi-FI" dirty="0"/>
              <a:t>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2616FED-5069-47F7-A767-7EF6E465EF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Economic</a:t>
            </a:r>
            <a:r>
              <a:rPr lang="fi-FI" dirty="0"/>
              <a:t> and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ages</a:t>
            </a:r>
            <a:r>
              <a:rPr lang="fi-FI" dirty="0"/>
              <a:t> (</a:t>
            </a:r>
            <a:r>
              <a:rPr lang="fi-FI" dirty="0" err="1"/>
              <a:t>especially</a:t>
            </a:r>
            <a:r>
              <a:rPr lang="fi-FI" dirty="0"/>
              <a:t> for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ages</a:t>
            </a:r>
            <a:r>
              <a:rPr lang="fi-FI" dirty="0"/>
              <a:t>: 900-1200)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People </a:t>
            </a:r>
            <a:r>
              <a:rPr lang="fi-FI" dirty="0" err="1"/>
              <a:t>needed</a:t>
            </a:r>
            <a:r>
              <a:rPr lang="fi-FI" dirty="0"/>
              <a:t> </a:t>
            </a:r>
            <a:r>
              <a:rPr lang="fi-FI" dirty="0" err="1"/>
              <a:t>protection</a:t>
            </a:r>
            <a:r>
              <a:rPr lang="fi-FI" dirty="0"/>
              <a:t> and King </a:t>
            </a:r>
            <a:r>
              <a:rPr lang="fi-FI" dirty="0" err="1"/>
              <a:t>needed</a:t>
            </a:r>
            <a:r>
              <a:rPr lang="fi-FI" dirty="0"/>
              <a:t> </a:t>
            </a:r>
            <a:r>
              <a:rPr lang="fi-FI" dirty="0" err="1"/>
              <a:t>solders</a:t>
            </a:r>
            <a:r>
              <a:rPr lang="fi-FI" dirty="0"/>
              <a:t> for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army</a:t>
            </a: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No money in </a:t>
            </a:r>
            <a:r>
              <a:rPr lang="fi-FI" dirty="0" err="1"/>
              <a:t>use</a:t>
            </a:r>
            <a:r>
              <a:rPr lang="fi-FI" dirty="0"/>
              <a:t>: ”</a:t>
            </a:r>
            <a:r>
              <a:rPr lang="fi-FI" dirty="0" err="1"/>
              <a:t>benefices</a:t>
            </a:r>
            <a:r>
              <a:rPr lang="fi-FI" dirty="0"/>
              <a:t>” as </a:t>
            </a:r>
            <a:r>
              <a:rPr lang="fi-FI" dirty="0" err="1"/>
              <a:t>wages</a:t>
            </a:r>
            <a:r>
              <a:rPr lang="fi-FI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err="1"/>
              <a:t>Land</a:t>
            </a:r>
            <a:r>
              <a:rPr lang="fi-FI" dirty="0"/>
              <a:t> and </a:t>
            </a:r>
            <a:r>
              <a:rPr lang="fi-FI" dirty="0" err="1"/>
              <a:t>serfs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as ”</a:t>
            </a:r>
            <a:r>
              <a:rPr lang="fi-FI" dirty="0" err="1"/>
              <a:t>currencies</a:t>
            </a:r>
            <a:r>
              <a:rPr lang="fi-FI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3072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FB4F8-CB2E-427D-9EAB-A217F059A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06201C-2685-42EF-9FCD-C7DDED27A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285999"/>
            <a:ext cx="6096000" cy="3048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fi-FI" sz="8000" dirty="0" err="1"/>
              <a:t>Benefices</a:t>
            </a:r>
            <a:r>
              <a:rPr lang="fi-FI" sz="8000" dirty="0"/>
              <a:t>: </a:t>
            </a:r>
            <a:r>
              <a:rPr lang="fi-FI" sz="8000" dirty="0" err="1"/>
              <a:t>Landlord´s</a:t>
            </a:r>
            <a:r>
              <a:rPr lang="fi-FI" sz="8000" dirty="0"/>
              <a:t> </a:t>
            </a:r>
            <a:r>
              <a:rPr lang="fi-FI" sz="8000" dirty="0" err="1"/>
              <a:t>rights</a:t>
            </a:r>
            <a:endParaRPr lang="fi-FI" sz="80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BB190C2-2671-49FF-8BE8-BCB0C8C9F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0" y="2286000"/>
            <a:ext cx="3809998" cy="3048000"/>
          </a:xfrm>
        </p:spPr>
        <p:txBody>
          <a:bodyPr anchor="t"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200" dirty="0" err="1"/>
              <a:t>Land</a:t>
            </a:r>
            <a:r>
              <a:rPr lang="fi-FI" sz="2200" dirty="0"/>
              <a:t> and </a:t>
            </a:r>
            <a:r>
              <a:rPr lang="fi-FI" sz="2200" dirty="0" err="1"/>
              <a:t>serfs</a:t>
            </a:r>
            <a:r>
              <a:rPr lang="fi-FI" sz="2200" dirty="0"/>
              <a:t>  (</a:t>
            </a:r>
            <a:r>
              <a:rPr lang="fi-FI" sz="2200" dirty="0" err="1"/>
              <a:t>slaves</a:t>
            </a:r>
            <a:r>
              <a:rPr lang="fi-FI" sz="2200" dirty="0"/>
              <a:t> </a:t>
            </a:r>
            <a:r>
              <a:rPr lang="fi-FI" sz="2200" dirty="0" err="1"/>
              <a:t>bound</a:t>
            </a:r>
            <a:r>
              <a:rPr lang="fi-FI" sz="2200" dirty="0"/>
              <a:t> to </a:t>
            </a:r>
            <a:r>
              <a:rPr lang="fi-FI" sz="2200" dirty="0" err="1"/>
              <a:t>land</a:t>
            </a:r>
            <a:r>
              <a:rPr lang="fi-FI" sz="2200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200" dirty="0" err="1"/>
              <a:t>Landlord</a:t>
            </a:r>
            <a:r>
              <a:rPr lang="fi-FI" sz="2200" dirty="0"/>
              <a:t> </a:t>
            </a:r>
            <a:r>
              <a:rPr lang="fi-FI" sz="2200" dirty="0" err="1"/>
              <a:t>could</a:t>
            </a:r>
            <a:r>
              <a:rPr lang="fi-FI" sz="2200" dirty="0"/>
              <a:t> </a:t>
            </a:r>
            <a:r>
              <a:rPr lang="fi-FI" sz="2200" dirty="0" err="1"/>
              <a:t>impose</a:t>
            </a:r>
            <a:r>
              <a:rPr lang="fi-FI" sz="2200" dirty="0"/>
              <a:t> </a:t>
            </a:r>
            <a:r>
              <a:rPr lang="fi-FI" sz="2200" dirty="0" err="1"/>
              <a:t>new</a:t>
            </a:r>
            <a:r>
              <a:rPr lang="fi-FI" sz="2200" dirty="0"/>
              <a:t> </a:t>
            </a:r>
            <a:r>
              <a:rPr lang="fi-FI" sz="2200" dirty="0" err="1"/>
              <a:t>taxes</a:t>
            </a:r>
            <a:r>
              <a:rPr lang="fi-FI" sz="2200" dirty="0"/>
              <a:t> on </a:t>
            </a:r>
            <a:r>
              <a:rPr lang="fi-FI" sz="2200" dirty="0" err="1"/>
              <a:t>his</a:t>
            </a:r>
            <a:r>
              <a:rPr lang="fi-FI" sz="2200" dirty="0"/>
              <a:t> </a:t>
            </a:r>
            <a:r>
              <a:rPr lang="fi-FI" sz="2200" dirty="0" err="1"/>
              <a:t>serfs</a:t>
            </a:r>
            <a:r>
              <a:rPr lang="fi-FI" sz="2200" dirty="0"/>
              <a:t>,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200" dirty="0"/>
              <a:t>he </a:t>
            </a:r>
            <a:r>
              <a:rPr lang="fi-FI" sz="2200" dirty="0" err="1"/>
              <a:t>was</a:t>
            </a:r>
            <a:r>
              <a:rPr lang="fi-FI" sz="2200" dirty="0"/>
              <a:t> </a:t>
            </a:r>
            <a:r>
              <a:rPr lang="fi-FI" sz="2200" dirty="0" err="1"/>
              <a:t>the</a:t>
            </a:r>
            <a:r>
              <a:rPr lang="fi-FI" sz="2200" dirty="0"/>
              <a:t> main </a:t>
            </a:r>
            <a:r>
              <a:rPr lang="fi-FI" sz="2200" dirty="0" err="1"/>
              <a:t>judge</a:t>
            </a:r>
            <a:r>
              <a:rPr lang="fi-FI" sz="2200" dirty="0"/>
              <a:t>, </a:t>
            </a:r>
            <a:r>
              <a:rPr lang="fi-FI" sz="2200" dirty="0" err="1"/>
              <a:t>peasants</a:t>
            </a:r>
            <a:r>
              <a:rPr lang="fi-FI" sz="2200" dirty="0"/>
              <a:t> ( </a:t>
            </a:r>
            <a:r>
              <a:rPr lang="fi-FI" sz="2200" dirty="0" err="1"/>
              <a:t>serfs</a:t>
            </a:r>
            <a:r>
              <a:rPr lang="fi-FI" sz="2200" dirty="0"/>
              <a:t>) </a:t>
            </a:r>
            <a:r>
              <a:rPr lang="fi-FI" sz="2200" dirty="0" err="1"/>
              <a:t>had</a:t>
            </a:r>
            <a:r>
              <a:rPr lang="fi-FI" sz="2200" dirty="0"/>
              <a:t> to </a:t>
            </a:r>
            <a:r>
              <a:rPr lang="fi-FI" sz="2200" dirty="0" err="1"/>
              <a:t>pay</a:t>
            </a:r>
            <a:r>
              <a:rPr lang="fi-FI" sz="2200" dirty="0"/>
              <a:t> for </a:t>
            </a:r>
            <a:r>
              <a:rPr lang="fi-FI" sz="2200" dirty="0" err="1"/>
              <a:t>the</a:t>
            </a:r>
            <a:r>
              <a:rPr lang="fi-FI" sz="2200" dirty="0"/>
              <a:t> </a:t>
            </a:r>
            <a:r>
              <a:rPr lang="fi-FI" sz="2200" dirty="0" err="1"/>
              <a:t>use</a:t>
            </a:r>
            <a:r>
              <a:rPr lang="fi-FI" sz="2200" dirty="0"/>
              <a:t> of </a:t>
            </a:r>
            <a:r>
              <a:rPr lang="fi-FI" sz="2200" dirty="0" err="1"/>
              <a:t>bridges</a:t>
            </a:r>
            <a:r>
              <a:rPr lang="fi-FI" sz="2200" dirty="0"/>
              <a:t>, </a:t>
            </a:r>
            <a:r>
              <a:rPr lang="fi-FI" sz="2200" dirty="0" err="1"/>
              <a:t>mills</a:t>
            </a:r>
            <a:r>
              <a:rPr lang="fi-FI" sz="2200" dirty="0"/>
              <a:t>, </a:t>
            </a:r>
            <a:r>
              <a:rPr lang="fi-FI" sz="2200" dirty="0" err="1"/>
              <a:t>roads</a:t>
            </a:r>
            <a:r>
              <a:rPr lang="fi-FI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306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39B123-C788-485E-8E91-54DF7B20A4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Landlord</a:t>
            </a:r>
            <a:r>
              <a:rPr lang="fi-FI" dirty="0"/>
              <a:t>-King </a:t>
            </a:r>
            <a:r>
              <a:rPr lang="fi-FI" dirty="0" err="1"/>
              <a:t>relationship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9B0298B-739B-416F-B957-2D117A948A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King </a:t>
            </a:r>
            <a:r>
              <a:rPr lang="fi-FI" dirty="0" err="1"/>
              <a:t>needed</a:t>
            </a:r>
            <a:r>
              <a:rPr lang="fi-FI" dirty="0"/>
              <a:t> </a:t>
            </a:r>
            <a:r>
              <a:rPr lang="fi-FI" dirty="0" err="1"/>
              <a:t>men</a:t>
            </a:r>
            <a:r>
              <a:rPr lang="fi-FI" dirty="0"/>
              <a:t> for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army</a:t>
            </a:r>
            <a:r>
              <a:rPr lang="fi-FI" dirty="0"/>
              <a:t>- no money in </a:t>
            </a:r>
            <a:r>
              <a:rPr lang="fi-FI" dirty="0" err="1"/>
              <a:t>use</a:t>
            </a:r>
            <a:r>
              <a:rPr lang="fi-FI" dirty="0"/>
              <a:t>:</a:t>
            </a:r>
          </a:p>
          <a:p>
            <a:r>
              <a:rPr lang="fi-FI" dirty="0"/>
              <a:t>He </a:t>
            </a:r>
            <a:r>
              <a:rPr lang="fi-FI" dirty="0" err="1"/>
              <a:t>gave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areas</a:t>
            </a:r>
            <a:r>
              <a:rPr lang="fi-FI" dirty="0"/>
              <a:t> of </a:t>
            </a:r>
            <a:r>
              <a:rPr lang="fi-FI" dirty="0" err="1"/>
              <a:t>land</a:t>
            </a:r>
            <a:r>
              <a:rPr lang="fi-FI" dirty="0"/>
              <a:t> to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services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landlords</a:t>
            </a:r>
            <a:r>
              <a:rPr lang="fi-FI" dirty="0"/>
              <a:t>( </a:t>
            </a:r>
            <a:r>
              <a:rPr lang="fi-FI" dirty="0" err="1"/>
              <a:t>Crownvassals</a:t>
            </a:r>
            <a:r>
              <a:rPr lang="fi-FI" dirty="0"/>
              <a:t>) </a:t>
            </a:r>
          </a:p>
          <a:p>
            <a:r>
              <a:rPr lang="fi-FI" dirty="0"/>
              <a:t>* In </a:t>
            </a:r>
            <a:r>
              <a:rPr lang="fi-FI" dirty="0" err="1"/>
              <a:t>exchange</a:t>
            </a:r>
            <a:r>
              <a:rPr lang="fi-FI" dirty="0"/>
              <a:t> Kings </a:t>
            </a:r>
            <a:r>
              <a:rPr lang="fi-FI" dirty="0" err="1"/>
              <a:t>promised</a:t>
            </a:r>
            <a:r>
              <a:rPr lang="fi-FI" dirty="0"/>
              <a:t> to </a:t>
            </a:r>
            <a:r>
              <a:rPr lang="fi-FI" dirty="0" err="1"/>
              <a:t>protect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landlord</a:t>
            </a:r>
            <a:r>
              <a:rPr lang="fi-FI" dirty="0"/>
              <a:t> and </a:t>
            </a:r>
            <a:r>
              <a:rPr lang="fi-FI" dirty="0" err="1"/>
              <a:t>provide</a:t>
            </a:r>
            <a:r>
              <a:rPr lang="fi-FI" dirty="0"/>
              <a:t> </a:t>
            </a:r>
            <a:r>
              <a:rPr lang="fi-FI" dirty="0" err="1"/>
              <a:t>benefices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417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D7140D-2F39-448A-85FE-454CBD047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1" y="2286000"/>
            <a:ext cx="4201886" cy="3810000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pPr algn="l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Duties of the serfs ( peasants)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27E9775-CD18-4A3C-B8CD-E87AF27D3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1" y="2286001"/>
            <a:ext cx="6095999" cy="3810000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They had to work on landlord´s land and pay taxes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They had to pay rent for their ”own” piece of land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They had to ask the landlord´s permission if they wanted to get married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They were servants, however the landlord provided protection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They were also conscripted and fought in landlord´s army</a:t>
            </a:r>
          </a:p>
        </p:txBody>
      </p:sp>
    </p:spTree>
    <p:extLst>
      <p:ext uri="{BB962C8B-B14F-4D97-AF65-F5344CB8AC3E}">
        <p14:creationId xmlns:p14="http://schemas.microsoft.com/office/powerpoint/2010/main" val="4222539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AB4C2-9414-4541-B041-8AA163C66F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happened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authority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King?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6D5C72-213D-4C01-9DBA-22E71E6683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err="1"/>
              <a:t>Crownvassals</a:t>
            </a:r>
            <a:r>
              <a:rPr lang="fi-FI" dirty="0"/>
              <a:t>, </a:t>
            </a:r>
            <a:r>
              <a:rPr lang="fi-FI" dirty="0" err="1"/>
              <a:t>vassals</a:t>
            </a:r>
            <a:r>
              <a:rPr lang="fi-FI" dirty="0"/>
              <a:t>, </a:t>
            </a:r>
            <a:r>
              <a:rPr lang="fi-FI" dirty="0" err="1"/>
              <a:t>subvassals</a:t>
            </a:r>
            <a:r>
              <a:rPr lang="fi-FI" dirty="0"/>
              <a:t> </a:t>
            </a:r>
            <a:r>
              <a:rPr lang="fi-FI" dirty="0" err="1"/>
              <a:t>became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powerful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King, </a:t>
            </a:r>
            <a:r>
              <a:rPr lang="fi-FI" dirty="0" err="1"/>
              <a:t>because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King </a:t>
            </a:r>
            <a:r>
              <a:rPr lang="fi-FI" dirty="0" err="1"/>
              <a:t>had</a:t>
            </a:r>
            <a:r>
              <a:rPr lang="fi-FI" dirty="0"/>
              <a:t> to </a:t>
            </a:r>
            <a:r>
              <a:rPr lang="fi-FI" dirty="0" err="1"/>
              <a:t>give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land</a:t>
            </a: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err="1"/>
              <a:t>Land</a:t>
            </a:r>
            <a:r>
              <a:rPr lang="fi-FI" dirty="0"/>
              <a:t> </a:t>
            </a:r>
            <a:r>
              <a:rPr lang="fi-FI" dirty="0" err="1"/>
              <a:t>meant</a:t>
            </a:r>
            <a:r>
              <a:rPr lang="fi-FI" dirty="0"/>
              <a:t>  </a:t>
            </a:r>
            <a:r>
              <a:rPr lang="fi-FI" dirty="0" err="1"/>
              <a:t>power</a:t>
            </a:r>
            <a:endParaRPr 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Nobility</a:t>
            </a:r>
            <a:r>
              <a:rPr lang="fi-FI" dirty="0"/>
              <a:t> (</a:t>
            </a:r>
            <a:r>
              <a:rPr lang="fi-FI" dirty="0" err="1"/>
              <a:t>rich</a:t>
            </a:r>
            <a:r>
              <a:rPr lang="fi-FI" dirty="0"/>
              <a:t> </a:t>
            </a:r>
            <a:r>
              <a:rPr lang="fi-FI" dirty="0" err="1"/>
              <a:t>landlords</a:t>
            </a:r>
            <a:r>
              <a:rPr lang="fi-FI" dirty="0"/>
              <a:t>) </a:t>
            </a:r>
            <a:r>
              <a:rPr lang="fi-FI" dirty="0" err="1"/>
              <a:t>became</a:t>
            </a:r>
            <a:r>
              <a:rPr lang="fi-FI" dirty="0"/>
              <a:t> </a:t>
            </a:r>
            <a:r>
              <a:rPr lang="fi-FI" dirty="0" err="1"/>
              <a:t>powerful</a:t>
            </a:r>
            <a:r>
              <a:rPr lang="fi-FI" dirty="0"/>
              <a:t> and </a:t>
            </a:r>
            <a:r>
              <a:rPr lang="fi-FI"/>
              <a:t>properious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8471482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AnalogousFromRegularSeed_2SEEDS">
      <a:dk1>
        <a:srgbClr val="000000"/>
      </a:dk1>
      <a:lt1>
        <a:srgbClr val="FFFFFF"/>
      </a:lt1>
      <a:dk2>
        <a:srgbClr val="412D24"/>
      </a:dk2>
      <a:lt2>
        <a:srgbClr val="E2E6E8"/>
      </a:lt2>
      <a:accent1>
        <a:srgbClr val="B15E3B"/>
      </a:accent1>
      <a:accent2>
        <a:srgbClr val="C34D5A"/>
      </a:accent2>
      <a:accent3>
        <a:srgbClr val="C09F4B"/>
      </a:accent3>
      <a:accent4>
        <a:srgbClr val="3BB19E"/>
      </a:accent4>
      <a:accent5>
        <a:srgbClr val="4DA5C3"/>
      </a:accent5>
      <a:accent6>
        <a:srgbClr val="3B62B1"/>
      </a:accent6>
      <a:hlink>
        <a:srgbClr val="3A8BAE"/>
      </a:hlink>
      <a:folHlink>
        <a:srgbClr val="7F7F7F"/>
      </a:folHlink>
    </a:clrScheme>
    <a:fontScheme name="Torn">
      <a:majorFont>
        <a:latin typeface="Verdana Pro Cond SemiBold"/>
        <a:ea typeface=""/>
        <a:cs typeface=""/>
      </a:majorFont>
      <a:minorFont>
        <a:latin typeface="Verdan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330</Words>
  <Application>Microsoft Office PowerPoint</Application>
  <PresentationFormat>Laajakuva</PresentationFormat>
  <Paragraphs>31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Verdana Pro</vt:lpstr>
      <vt:lpstr>Verdana Pro Cond SemiBold</vt:lpstr>
      <vt:lpstr>TornVTI</vt:lpstr>
      <vt:lpstr>Feudalism</vt:lpstr>
      <vt:lpstr>The Middle ages</vt:lpstr>
      <vt:lpstr>Middle Ages (500-1500)</vt:lpstr>
      <vt:lpstr>How to define Feudalism?</vt:lpstr>
      <vt:lpstr>Benefices: Landlord´s rights</vt:lpstr>
      <vt:lpstr>Landlord-King relationship</vt:lpstr>
      <vt:lpstr>Duties of the serfs ( peasants)</vt:lpstr>
      <vt:lpstr>What happened to the authority of the King?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Feudalism</dc:title>
  <dc:creator>Soininen Susanna</dc:creator>
  <cp:lastModifiedBy>Soininen Susanna</cp:lastModifiedBy>
  <cp:revision>4</cp:revision>
  <dcterms:created xsi:type="dcterms:W3CDTF">2020-09-16T06:03:20Z</dcterms:created>
  <dcterms:modified xsi:type="dcterms:W3CDTF">2020-09-16T06:30:33Z</dcterms:modified>
</cp:coreProperties>
</file>