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/>
    <p:restoredTop sz="94674"/>
  </p:normalViewPr>
  <p:slideViewPr>
    <p:cSldViewPr snapToObjects="1">
      <p:cViewPr varScale="1">
        <p:scale>
          <a:sx n="122" d="100"/>
          <a:sy n="122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The Search</a:t>
            </a:r>
            <a:r>
              <a:rPr lang="fi-FI" baseline="0" dirty="0"/>
              <a:t> for Detente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1963-1975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Kennedyś</a:t>
            </a:r>
            <a:r>
              <a:rPr lang="fi-FI" dirty="0"/>
              <a:t> </a:t>
            </a:r>
            <a:r>
              <a:rPr lang="fi-FI" dirty="0" err="1"/>
              <a:t>military</a:t>
            </a:r>
            <a:r>
              <a:rPr lang="fi-FI" dirty="0"/>
              <a:t> </a:t>
            </a:r>
            <a:r>
              <a:rPr lang="fi-FI" dirty="0" err="1"/>
              <a:t>solutions</a:t>
            </a:r>
            <a:r>
              <a:rPr lang="fi-FI" dirty="0"/>
              <a:t>, 1961-62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Increased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aid</a:t>
            </a:r>
            <a:r>
              <a:rPr lang="fi-FI" dirty="0"/>
              <a:t> and </a:t>
            </a:r>
            <a:r>
              <a:rPr lang="fi-FI" dirty="0" err="1"/>
              <a:t>sent</a:t>
            </a:r>
            <a:r>
              <a:rPr lang="fi-FI" dirty="0"/>
              <a:t>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military</a:t>
            </a:r>
            <a:r>
              <a:rPr lang="fi-FI" dirty="0"/>
              <a:t> </a:t>
            </a:r>
            <a:r>
              <a:rPr lang="fi-FI" dirty="0" err="1"/>
              <a:t>advisors</a:t>
            </a:r>
            <a:r>
              <a:rPr lang="fi-FI" dirty="0"/>
              <a:t> to South Vietnam: </a:t>
            </a:r>
            <a:r>
              <a:rPr lang="fi-FI" dirty="0" err="1"/>
              <a:t>Search</a:t>
            </a:r>
            <a:r>
              <a:rPr lang="fi-FI" dirty="0"/>
              <a:t> and </a:t>
            </a:r>
            <a:r>
              <a:rPr lang="fi-FI" dirty="0" err="1"/>
              <a:t>Destroy</a:t>
            </a:r>
            <a:r>
              <a:rPr lang="fi-FI" dirty="0"/>
              <a:t>- </a:t>
            </a:r>
            <a:r>
              <a:rPr lang="fi-FI" dirty="0" err="1"/>
              <a:t>missions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434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Why?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905000"/>
            <a:ext cx="9601196" cy="3852336"/>
          </a:xfrm>
        </p:spPr>
        <p:txBody>
          <a:bodyPr>
            <a:noAutofit/>
          </a:bodyPr>
          <a:lstStyle/>
          <a:p>
            <a:r>
              <a:rPr lang="fi-FI" sz="1800" dirty="0"/>
              <a:t>The</a:t>
            </a:r>
            <a:r>
              <a:rPr lang="fi-FI" sz="1800" baseline="0" dirty="0"/>
              <a:t> end</a:t>
            </a:r>
            <a:r>
              <a:rPr lang="fi-FI" sz="1800" dirty="0"/>
              <a:t> of the Cuban</a:t>
            </a:r>
            <a:r>
              <a:rPr lang="fi-FI" sz="1800" baseline="0" dirty="0"/>
              <a:t> </a:t>
            </a:r>
            <a:r>
              <a:rPr lang="fi-FI" sz="1800" baseline="0" dirty="0" err="1"/>
              <a:t>Missile</a:t>
            </a:r>
            <a:r>
              <a:rPr lang="fi-FI" sz="1800" baseline="0" dirty="0"/>
              <a:t> </a:t>
            </a:r>
            <a:r>
              <a:rPr lang="fi-FI" sz="1800" baseline="0" dirty="0" err="1"/>
              <a:t>Crisis</a:t>
            </a:r>
            <a:endParaRPr lang="en-US" sz="1800" baseline="0" dirty="0"/>
          </a:p>
          <a:p>
            <a:r>
              <a:rPr lang="en-US" sz="1800" baseline="0" dirty="0"/>
              <a:t>The concept of Mutual Assured Destruction- superpower leaders to have periodic meetings (summits) to discuss global issues of mutual concern- The Use of nuclear weapons should be a political decision </a:t>
            </a:r>
          </a:p>
          <a:p>
            <a:r>
              <a:rPr lang="en-US" sz="1800" baseline="0" dirty="0"/>
              <a:t>Atomic weapon monopoly of the US ended in 1949, USSR in 1949,  BR in 1952, France in 1960, China in 1964</a:t>
            </a:r>
          </a:p>
          <a:p>
            <a:r>
              <a:rPr lang="en-US" sz="1800" baseline="0" dirty="0"/>
              <a:t>By 1970's both superpowers were suffering from economic difficulties and were ready to reduce military spending </a:t>
            </a:r>
          </a:p>
          <a:p>
            <a:r>
              <a:rPr lang="en-US" sz="1800" dirty="0"/>
              <a:t>Both sides feared for a nuclear war which neither would win </a:t>
            </a:r>
            <a:endParaRPr lang="en-US" sz="1800" baseline="0" dirty="0"/>
          </a:p>
          <a:p>
            <a:r>
              <a:rPr lang="en-US" sz="1800" baseline="0" dirty="0"/>
              <a:t>Relations between China and the US began to improve in 1971: The </a:t>
            </a:r>
            <a:r>
              <a:rPr lang="en-US" sz="1800" dirty="0"/>
              <a:t>USSR</a:t>
            </a:r>
            <a:r>
              <a:rPr lang="en-US" sz="1800" baseline="0" dirty="0"/>
              <a:t> </a:t>
            </a:r>
            <a:r>
              <a:rPr lang="en-US" sz="1800" dirty="0"/>
              <a:t>d</a:t>
            </a:r>
            <a:r>
              <a:rPr lang="en-US" sz="1800" baseline="0" dirty="0"/>
              <a:t>etermined to improve relations with The US</a:t>
            </a:r>
          </a:p>
          <a:p>
            <a:r>
              <a:rPr lang="en-US" sz="1800" baseline="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Western European leaders favored détente: Willy Brand from BRD for Ostpolitik (the end of the </a:t>
            </a:r>
            <a:r>
              <a:rPr lang="en-US" dirty="0" err="1"/>
              <a:t>Hallstein</a:t>
            </a:r>
            <a:r>
              <a:rPr lang="en-US" dirty="0"/>
              <a:t> doctrine)</a:t>
            </a:r>
            <a:endParaRPr lang="en-US" baseline="0" dirty="0"/>
          </a:p>
          <a:p>
            <a:r>
              <a:rPr lang="en-US" baseline="0" dirty="0"/>
              <a:t>Changes in leadership : Khrushchev dismissed, </a:t>
            </a:r>
            <a:r>
              <a:rPr lang="en-US" baseline="0" dirty="0" err="1"/>
              <a:t>Bresnev</a:t>
            </a:r>
            <a:r>
              <a:rPr lang="en-US" baseline="0" dirty="0"/>
              <a:t> became president of The SU in 1964, Kennedy assassinated in 1963</a:t>
            </a:r>
          </a:p>
          <a:p>
            <a:r>
              <a:rPr lang="en-US" baseline="0" dirty="0"/>
              <a:t>Some satellite states like Romania and Albania calling for the communist independence: a more independent foreign policy ( West- China): made The SU cautious and lenient towards the 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9200" y="2438400"/>
            <a:ext cx="9601196" cy="3318936"/>
          </a:xfrm>
        </p:spPr>
        <p:txBody>
          <a:bodyPr>
            <a:noAutofit/>
          </a:bodyPr>
          <a:lstStyle/>
          <a:p>
            <a:r>
              <a:rPr lang="en-US" sz="1800" dirty="0"/>
              <a:t>The Test- ban Treaty, 1963: The USA and USSR agreed to cease underwater, space and atmospheric testing of nuclear weapons</a:t>
            </a:r>
          </a:p>
          <a:p>
            <a:r>
              <a:rPr lang="en-US" sz="1800" dirty="0"/>
              <a:t>Non-</a:t>
            </a:r>
            <a:r>
              <a:rPr lang="en-US" sz="1800" dirty="0" err="1"/>
              <a:t>Profileration</a:t>
            </a:r>
            <a:r>
              <a:rPr lang="en-US" sz="1800" dirty="0"/>
              <a:t> Treaty , 1968- to keep nuclear technology among those who had it</a:t>
            </a:r>
          </a:p>
          <a:p>
            <a:r>
              <a:rPr lang="en-US" sz="1800" dirty="0"/>
              <a:t>SALT 1 signed in 1972: Strategic Arms Limitation</a:t>
            </a:r>
            <a:r>
              <a:rPr lang="en-US" sz="1800" baseline="0" dirty="0"/>
              <a:t> Treaty: limited the number of long range missiles each side could have</a:t>
            </a:r>
          </a:p>
          <a:p>
            <a:r>
              <a:rPr lang="en-US" sz="1800" baseline="0" dirty="0"/>
              <a:t>Anti-Ballistic Missile Treaty- limited the number of ABM-systems that would defend areas from nuclear attack</a:t>
            </a:r>
          </a:p>
          <a:p>
            <a:r>
              <a:rPr lang="en-US" sz="1800" baseline="0" dirty="0"/>
              <a:t>A Ceasefire in the Vietnam War in 1973 (other problems in the US: The Oil Crisis of 1973, Watergate Scandal in 1974: Nixon forced to resign in 1974)</a:t>
            </a:r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E6E0A-B82E-514D-AB6E-F2795F3A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540E96-58F2-614F-9E61-77F10ECB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Helsinki Accord in 1975- The conference of Security and  Cooperation in Europe- three categories/ baskets ( post-war frontiers accepted, cooperation in science, technology, human rights) </a:t>
            </a:r>
          </a:p>
          <a:p>
            <a:r>
              <a:rPr lang="en-US" dirty="0"/>
              <a:t>Two Germanies recognized each other in 1972 – treaties of friendship between two Germanies, BRD and Poland, BRD and USSR</a:t>
            </a:r>
          </a:p>
          <a:p>
            <a:r>
              <a:rPr lang="en-US" dirty="0"/>
              <a:t>Détente in the Middle East- Peace agreements between Israel and Egypt in 1979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2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backs of the détente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Prague Spring of 1968</a:t>
            </a:r>
          </a:p>
          <a:p>
            <a:r>
              <a:rPr lang="en-US" dirty="0"/>
              <a:t>The Vietnam War : 1964-75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Vietnam </a:t>
            </a:r>
            <a:r>
              <a:rPr lang="fi-FI" dirty="0" err="1"/>
              <a:t>War</a:t>
            </a:r>
            <a:r>
              <a:rPr lang="fi-FI" dirty="0"/>
              <a:t>:  1964 -75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1)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Background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Indochina</a:t>
            </a:r>
            <a:r>
              <a:rPr lang="fi-FI" dirty="0"/>
              <a:t> </a:t>
            </a:r>
            <a:r>
              <a:rPr lang="fi-FI" dirty="0" err="1"/>
              <a:t>War</a:t>
            </a:r>
            <a:r>
              <a:rPr lang="fi-FI" dirty="0"/>
              <a:t> 1945-54, </a:t>
            </a:r>
            <a:r>
              <a:rPr lang="fi-FI" dirty="0" err="1"/>
              <a:t>Kennedy´s</a:t>
            </a:r>
            <a:r>
              <a:rPr lang="fi-FI" dirty="0"/>
              <a:t> </a:t>
            </a:r>
            <a:r>
              <a:rPr lang="fi-FI" dirty="0" err="1"/>
              <a:t>military</a:t>
            </a:r>
            <a:r>
              <a:rPr lang="fi-FI" dirty="0"/>
              <a:t> </a:t>
            </a:r>
            <a:r>
              <a:rPr lang="fi-FI" dirty="0" err="1"/>
              <a:t>solutions</a:t>
            </a:r>
            <a:r>
              <a:rPr lang="fi-FI" dirty="0"/>
              <a:t>, 1961-62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Cold</a:t>
            </a:r>
            <a:r>
              <a:rPr lang="fi-FI" dirty="0"/>
              <a:t> </a:t>
            </a:r>
            <a:r>
              <a:rPr lang="fi-FI" dirty="0" err="1"/>
              <a:t>war</a:t>
            </a:r>
            <a:r>
              <a:rPr lang="fi-FI" dirty="0"/>
              <a:t> </a:t>
            </a:r>
            <a:r>
              <a:rPr lang="fi-FI" dirty="0" err="1"/>
              <a:t>context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Indochina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,  </a:t>
            </a:r>
            <a:r>
              <a:rPr lang="fi-FI" dirty="0" err="1"/>
              <a:t>Containment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Domino </a:t>
            </a:r>
            <a:r>
              <a:rPr lang="fi-FI" dirty="0" err="1"/>
              <a:t>Theory</a:t>
            </a:r>
            <a:r>
              <a:rPr lang="fi-FI" dirty="0"/>
              <a:t> ( </a:t>
            </a:r>
            <a:r>
              <a:rPr lang="fi-FI" dirty="0" err="1"/>
              <a:t>Eisenhower-</a:t>
            </a:r>
            <a:r>
              <a:rPr lang="fi-FI" dirty="0"/>
              <a:t> </a:t>
            </a:r>
            <a:r>
              <a:rPr lang="fi-FI" dirty="0" err="1"/>
              <a:t>Kennedy-</a:t>
            </a:r>
            <a:r>
              <a:rPr lang="fi-FI" dirty="0"/>
              <a:t> Johnson).  </a:t>
            </a:r>
            <a:r>
              <a:rPr lang="fi-FI" dirty="0" err="1"/>
              <a:t>Eisenhower´s</a:t>
            </a:r>
            <a:r>
              <a:rPr lang="fi-FI" dirty="0"/>
              <a:t> New Look: Ho Chi Minh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seen</a:t>
            </a:r>
            <a:r>
              <a:rPr lang="fi-FI" dirty="0"/>
              <a:t> as an </a:t>
            </a:r>
            <a:r>
              <a:rPr lang="fi-FI" dirty="0" err="1"/>
              <a:t>instrument</a:t>
            </a:r>
            <a:r>
              <a:rPr lang="fi-FI" dirty="0"/>
              <a:t> of </a:t>
            </a:r>
            <a:r>
              <a:rPr lang="fi-FI" dirty="0" err="1"/>
              <a:t>international</a:t>
            </a:r>
            <a:r>
              <a:rPr lang="fi-FI" dirty="0"/>
              <a:t> </a:t>
            </a:r>
            <a:r>
              <a:rPr lang="fi-FI" dirty="0" err="1"/>
              <a:t>communism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Impact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Korean </a:t>
            </a:r>
            <a:r>
              <a:rPr lang="fi-FI" dirty="0" err="1"/>
              <a:t>war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implementation</a:t>
            </a:r>
            <a:r>
              <a:rPr lang="fi-FI" dirty="0"/>
              <a:t> of NSC 68: </a:t>
            </a:r>
            <a:r>
              <a:rPr lang="fi-FI" dirty="0" err="1"/>
              <a:t>more</a:t>
            </a:r>
            <a:r>
              <a:rPr lang="fi-FI" dirty="0"/>
              <a:t> money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military</a:t>
            </a:r>
            <a:r>
              <a:rPr lang="fi-FI" dirty="0"/>
              <a:t> and </a:t>
            </a:r>
            <a:r>
              <a:rPr lang="fi-FI" dirty="0" err="1"/>
              <a:t>more</a:t>
            </a:r>
            <a:r>
              <a:rPr lang="fi-FI" dirty="0"/>
              <a:t> money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French</a:t>
            </a:r>
            <a:r>
              <a:rPr lang="fi-FI" dirty="0"/>
              <a:t> in Vietnam ( </a:t>
            </a:r>
            <a:r>
              <a:rPr lang="fi-FI" dirty="0" err="1"/>
              <a:t>The</a:t>
            </a:r>
            <a:r>
              <a:rPr lang="fi-FI" dirty="0"/>
              <a:t> US 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funding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80 %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French</a:t>
            </a:r>
            <a:r>
              <a:rPr lang="fi-FI" dirty="0"/>
              <a:t> </a:t>
            </a:r>
            <a:r>
              <a:rPr lang="fi-FI" dirty="0" err="1"/>
              <a:t>military</a:t>
            </a:r>
            <a:r>
              <a:rPr lang="fi-FI" dirty="0"/>
              <a:t> </a:t>
            </a:r>
            <a:r>
              <a:rPr lang="fi-FI" dirty="0" err="1"/>
              <a:t>budget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Search</a:t>
            </a:r>
            <a:r>
              <a:rPr lang="fi-FI" dirty="0"/>
              <a:t> for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alliances</a:t>
            </a:r>
            <a:r>
              <a:rPr lang="fi-FI" dirty="0"/>
              <a:t> ; SEATO South East Asia </a:t>
            </a:r>
            <a:r>
              <a:rPr lang="fi-FI" dirty="0" err="1"/>
              <a:t>Treaty</a:t>
            </a:r>
            <a:r>
              <a:rPr lang="fi-FI" dirty="0"/>
              <a:t> ( Australia, New </a:t>
            </a:r>
            <a:r>
              <a:rPr lang="fi-FI" dirty="0" err="1"/>
              <a:t>Zealand</a:t>
            </a:r>
            <a:r>
              <a:rPr lang="fi-FI" dirty="0"/>
              <a:t>, </a:t>
            </a:r>
            <a:r>
              <a:rPr lang="fi-FI" dirty="0" err="1"/>
              <a:t>Thaland</a:t>
            </a:r>
            <a:r>
              <a:rPr lang="fi-FI" dirty="0"/>
              <a:t>, </a:t>
            </a:r>
            <a:r>
              <a:rPr lang="fi-FI" dirty="0" err="1"/>
              <a:t>Philippines</a:t>
            </a:r>
            <a:r>
              <a:rPr lang="fi-FI" dirty="0"/>
              <a:t>, Pakistan, US, FR, Britain)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threat</a:t>
            </a:r>
            <a:r>
              <a:rPr lang="fi-FI" dirty="0"/>
              <a:t> of </a:t>
            </a:r>
            <a:r>
              <a:rPr lang="fi-FI" dirty="0" err="1"/>
              <a:t>communism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781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Indochina</a:t>
            </a:r>
            <a:r>
              <a:rPr lang="fi-FI" dirty="0"/>
              <a:t> </a:t>
            </a:r>
            <a:r>
              <a:rPr lang="fi-FI" dirty="0" err="1"/>
              <a:t>War</a:t>
            </a:r>
            <a:r>
              <a:rPr lang="fi-FI" dirty="0"/>
              <a:t> ;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French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finally</a:t>
            </a:r>
            <a:r>
              <a:rPr lang="fi-FI" dirty="0"/>
              <a:t> </a:t>
            </a:r>
            <a:r>
              <a:rPr lang="fi-FI" dirty="0" err="1"/>
              <a:t>defeated</a:t>
            </a:r>
            <a:r>
              <a:rPr lang="fi-FI" dirty="0"/>
              <a:t> in </a:t>
            </a:r>
            <a:r>
              <a:rPr lang="fi-FI" dirty="0" err="1"/>
              <a:t>Diem</a:t>
            </a:r>
            <a:r>
              <a:rPr lang="fi-FI" dirty="0"/>
              <a:t> </a:t>
            </a:r>
            <a:r>
              <a:rPr lang="fi-FI" dirty="0" err="1"/>
              <a:t>Bien</a:t>
            </a:r>
            <a:r>
              <a:rPr lang="fi-FI" dirty="0"/>
              <a:t> </a:t>
            </a:r>
            <a:r>
              <a:rPr lang="fi-FI" dirty="0" err="1"/>
              <a:t>Phu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Geneva</a:t>
            </a:r>
            <a:r>
              <a:rPr lang="fi-FI" dirty="0"/>
              <a:t> </a:t>
            </a:r>
            <a:r>
              <a:rPr lang="fi-FI" dirty="0" err="1"/>
              <a:t>Agreement</a:t>
            </a:r>
            <a:r>
              <a:rPr lang="fi-FI" dirty="0"/>
              <a:t> of 1954-55: Vietnam </a:t>
            </a:r>
            <a:r>
              <a:rPr lang="fi-FI" dirty="0" err="1"/>
              <a:t>divided</a:t>
            </a:r>
            <a:r>
              <a:rPr lang="fi-FI" dirty="0"/>
              <a:t> into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along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	17th </a:t>
            </a:r>
            <a:r>
              <a:rPr lang="fi-FI" dirty="0" err="1"/>
              <a:t>parallel</a:t>
            </a:r>
            <a:r>
              <a:rPr lang="fi-FI" dirty="0"/>
              <a:t> ( </a:t>
            </a:r>
            <a:r>
              <a:rPr lang="fi-FI" dirty="0" err="1"/>
              <a:t>Communists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controlled</a:t>
            </a:r>
            <a:r>
              <a:rPr lang="fi-FI" dirty="0"/>
              <a:t> 2/3 country) and </a:t>
            </a:r>
            <a:r>
              <a:rPr lang="fi-FI" dirty="0" err="1"/>
              <a:t>national</a:t>
            </a:r>
            <a:r>
              <a:rPr lang="fi-FI" dirty="0"/>
              <a:t> 	</a:t>
            </a:r>
            <a:r>
              <a:rPr lang="fi-FI" dirty="0" err="1"/>
              <a:t>elections</a:t>
            </a:r>
            <a:r>
              <a:rPr lang="fi-FI" dirty="0"/>
              <a:t> </a:t>
            </a:r>
            <a:r>
              <a:rPr lang="fi-FI" dirty="0" err="1"/>
              <a:t>coming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in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..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dirty="0" err="1"/>
              <a:t>The</a:t>
            </a:r>
            <a:r>
              <a:rPr lang="fi-FI" dirty="0"/>
              <a:t> US </a:t>
            </a:r>
            <a:r>
              <a:rPr lang="fi-FI" dirty="0" err="1"/>
              <a:t>refused</a:t>
            </a:r>
            <a:r>
              <a:rPr lang="fi-FI" dirty="0"/>
              <a:t> to </a:t>
            </a:r>
            <a:r>
              <a:rPr lang="fi-FI" dirty="0" err="1"/>
              <a:t>sign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agreement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promised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to </a:t>
            </a:r>
            <a:r>
              <a:rPr lang="fi-FI" dirty="0" err="1"/>
              <a:t>break</a:t>
            </a:r>
            <a:r>
              <a:rPr lang="fi-FI" dirty="0"/>
              <a:t> it </a:t>
            </a:r>
            <a:r>
              <a:rPr lang="fi-FI" dirty="0" err="1"/>
              <a:t>by</a:t>
            </a:r>
            <a:r>
              <a:rPr lang="fi-FI" dirty="0"/>
              <a:t> 	</a:t>
            </a:r>
            <a:r>
              <a:rPr lang="fi-FI" dirty="0" err="1"/>
              <a:t>force</a:t>
            </a:r>
            <a:r>
              <a:rPr lang="fi-FI" dirty="0"/>
              <a:t>, </a:t>
            </a:r>
            <a:r>
              <a:rPr lang="fi-FI" dirty="0" err="1"/>
              <a:t>elections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held</a:t>
            </a:r>
            <a:r>
              <a:rPr lang="fi-FI" dirty="0"/>
              <a:t>: </a:t>
            </a:r>
            <a:r>
              <a:rPr lang="fi-FI" dirty="0" err="1"/>
              <a:t>communists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won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elections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of US </a:t>
            </a:r>
            <a:r>
              <a:rPr lang="fi-FI" dirty="0" err="1"/>
              <a:t>involvement</a:t>
            </a:r>
            <a:r>
              <a:rPr lang="fi-FI" dirty="0"/>
              <a:t>; </a:t>
            </a:r>
            <a:r>
              <a:rPr lang="fi-FI" dirty="0" err="1"/>
              <a:t>catholic</a:t>
            </a:r>
            <a:r>
              <a:rPr lang="fi-FI" dirty="0"/>
              <a:t> </a:t>
            </a:r>
            <a:r>
              <a:rPr lang="fi-FI" dirty="0" err="1"/>
              <a:t>Diem</a:t>
            </a:r>
            <a:r>
              <a:rPr lang="fi-FI" dirty="0"/>
              <a:t> </a:t>
            </a:r>
            <a:r>
              <a:rPr lang="fi-FI" dirty="0" err="1"/>
              <a:t>appointed</a:t>
            </a:r>
            <a:r>
              <a:rPr lang="fi-FI" dirty="0"/>
              <a:t> as prime 	</a:t>
            </a:r>
            <a:r>
              <a:rPr lang="fi-FI" dirty="0" err="1"/>
              <a:t>minister</a:t>
            </a:r>
            <a:r>
              <a:rPr lang="fi-FI" dirty="0"/>
              <a:t>, </a:t>
            </a:r>
            <a:r>
              <a:rPr lang="fi-FI" dirty="0" err="1"/>
              <a:t>Kennedy´s</a:t>
            </a:r>
            <a:r>
              <a:rPr lang="fi-FI" dirty="0"/>
              <a:t> </a:t>
            </a:r>
            <a:r>
              <a:rPr lang="fi-FI" dirty="0" err="1"/>
              <a:t>military</a:t>
            </a:r>
            <a:r>
              <a:rPr lang="fi-FI" dirty="0"/>
              <a:t> </a:t>
            </a:r>
            <a:r>
              <a:rPr lang="fi-FI" dirty="0" err="1"/>
              <a:t>solutions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69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Kennedy’s</a:t>
            </a:r>
            <a:r>
              <a:rPr lang="fi-FI" dirty="0"/>
              <a:t> </a:t>
            </a:r>
            <a:r>
              <a:rPr lang="fi-FI" dirty="0" err="1"/>
              <a:t>Flexible</a:t>
            </a:r>
            <a:r>
              <a:rPr lang="fi-FI" dirty="0"/>
              <a:t> </a:t>
            </a:r>
            <a:r>
              <a:rPr lang="fi-FI" dirty="0" err="1"/>
              <a:t>Response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Attacked</a:t>
            </a:r>
            <a:r>
              <a:rPr lang="fi-FI" dirty="0"/>
              <a:t> ”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loss</a:t>
            </a:r>
            <a:r>
              <a:rPr lang="fi-FI" dirty="0"/>
              <a:t> of China”</a:t>
            </a:r>
          </a:p>
          <a:p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McCarthy’s</a:t>
            </a:r>
            <a:r>
              <a:rPr lang="fi-FI" dirty="0"/>
              <a:t> </a:t>
            </a:r>
            <a:r>
              <a:rPr lang="fi-FI" dirty="0" err="1"/>
              <a:t>campaigns</a:t>
            </a:r>
            <a:endParaRPr lang="fi-FI" dirty="0"/>
          </a:p>
          <a:p>
            <a:r>
              <a:rPr lang="fi-FI" dirty="0"/>
              <a:t>” Vietnam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cornerstone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free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in </a:t>
            </a:r>
            <a:r>
              <a:rPr lang="fi-FI" dirty="0" err="1"/>
              <a:t>Southeast</a:t>
            </a:r>
            <a:r>
              <a:rPr lang="fi-FI" dirty="0"/>
              <a:t> Asia” ( K, 1956, p. 126)</a:t>
            </a:r>
          </a:p>
          <a:p>
            <a:r>
              <a:rPr lang="fi-FI" dirty="0"/>
              <a:t>Dean </a:t>
            </a:r>
            <a:r>
              <a:rPr lang="fi-FI" dirty="0" err="1"/>
              <a:t>Rusk</a:t>
            </a:r>
            <a:r>
              <a:rPr lang="fi-FI" dirty="0"/>
              <a:t> and Robert MC </a:t>
            </a:r>
            <a:r>
              <a:rPr lang="fi-FI" dirty="0" err="1"/>
              <a:t>Namara</a:t>
            </a:r>
            <a:r>
              <a:rPr lang="fi-FI" dirty="0"/>
              <a:t> as </a:t>
            </a:r>
            <a:r>
              <a:rPr lang="fi-FI" dirty="0" err="1"/>
              <a:t>advisors</a:t>
            </a:r>
            <a:endParaRPr lang="fi-FI" dirty="0"/>
          </a:p>
          <a:p>
            <a:r>
              <a:rPr lang="fi-FI" dirty="0" err="1"/>
              <a:t>Increase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 </a:t>
            </a:r>
            <a:r>
              <a:rPr lang="fi-FI" dirty="0" err="1"/>
              <a:t>conventional</a:t>
            </a:r>
            <a:r>
              <a:rPr lang="fi-FI" dirty="0"/>
              <a:t> </a:t>
            </a:r>
            <a:r>
              <a:rPr lang="fi-FI" dirty="0" err="1"/>
              <a:t>military</a:t>
            </a:r>
            <a:r>
              <a:rPr lang="fi-FI" dirty="0"/>
              <a:t> </a:t>
            </a:r>
            <a:r>
              <a:rPr lang="fi-FI" dirty="0" err="1"/>
              <a:t>forces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US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ready</a:t>
            </a:r>
            <a:r>
              <a:rPr lang="fi-FI" dirty="0"/>
              <a:t> to </a:t>
            </a:r>
            <a:r>
              <a:rPr lang="fi-FI" dirty="0" err="1"/>
              <a:t>fight</a:t>
            </a:r>
            <a:r>
              <a:rPr lang="fi-FI" dirty="0"/>
              <a:t> </a:t>
            </a:r>
            <a:r>
              <a:rPr lang="fi-FI" dirty="0" err="1"/>
              <a:t>limited</a:t>
            </a:r>
            <a:r>
              <a:rPr lang="fi-FI" dirty="0"/>
              <a:t> </a:t>
            </a:r>
            <a:r>
              <a:rPr lang="fi-FI" dirty="0" err="1"/>
              <a:t>wasr</a:t>
            </a:r>
            <a:r>
              <a:rPr lang="fi-FI" dirty="0"/>
              <a:t> in Asia and in Europe (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554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HDOrganicV2</Template>
  <TotalTime>108</TotalTime>
  <Words>706</Words>
  <Application>Microsoft Macintosh PowerPoint</Application>
  <PresentationFormat>Laajakuva</PresentationFormat>
  <Paragraphs>46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Orgaaninen</vt:lpstr>
      <vt:lpstr>The Search for Detente</vt:lpstr>
      <vt:lpstr>Why?</vt:lpstr>
      <vt:lpstr>Why? </vt:lpstr>
      <vt:lpstr>How?</vt:lpstr>
      <vt:lpstr>How? </vt:lpstr>
      <vt:lpstr>Set backs of the détente </vt:lpstr>
      <vt:lpstr>The Vietnam War:  1964 -75</vt:lpstr>
      <vt:lpstr>PowerPoint-esitys</vt:lpstr>
      <vt:lpstr>Kennedy’s Flexible Response</vt:lpstr>
      <vt:lpstr>Kennedyś military solutions, 1961-62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Susanna Soininen</dc:creator>
  <cp:lastModifiedBy>Soininen Susanna</cp:lastModifiedBy>
  <cp:revision>40</cp:revision>
  <dcterms:created xsi:type="dcterms:W3CDTF">2015-10-05T18:54:10Z</dcterms:created>
  <dcterms:modified xsi:type="dcterms:W3CDTF">2021-11-04T12:12:56Z</dcterms:modified>
</cp:coreProperties>
</file>