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kuva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Luterilaisuus..........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Luterilaisuus on protestanttinen kristinusko</a:t>
            </a:r>
          </a:p>
          <a:p>
            <a:r>
              <a:rPr lang="fi-FI" dirty="0" smtClean="0"/>
              <a:t> suuntaus jonka juuret ovat Martti </a:t>
            </a:r>
            <a:r>
              <a:rPr lang="fi-FI" dirty="0" err="1" smtClean="0"/>
              <a:t>luther</a:t>
            </a:r>
            <a:r>
              <a:rPr lang="fi-FI" dirty="0"/>
              <a:t> </a:t>
            </a:r>
            <a:r>
              <a:rPr lang="fi-FI" dirty="0" smtClean="0"/>
              <a:t>opetuksissa ja 1500-luvun uskonpuhdistuksessa</a:t>
            </a:r>
          </a:p>
          <a:p>
            <a:r>
              <a:rPr lang="fi-FI" dirty="0" smtClean="0"/>
              <a:t>Se on myös suomi suosituin uskonto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192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Luterilainen kirkko</a:t>
            </a:r>
          </a:p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Luterilainen kirkko  syntyi  1500-luvulla </a:t>
            </a:r>
            <a:r>
              <a:rPr lang="fi-FI" dirty="0" smtClean="0"/>
              <a:t>Saksassa reformaation eli uskonpuhdistuksen</a:t>
            </a:r>
          </a:p>
          <a:p>
            <a:r>
              <a:rPr lang="fi-FI" dirty="0" smtClean="0"/>
              <a:t>Seurauksena. Kirkko syntyi reaktion keskiajan katolisen kirkon oppeja vastaan.</a:t>
            </a:r>
          </a:p>
          <a:p>
            <a:r>
              <a:rPr lang="fi-FI" dirty="0" smtClean="0"/>
              <a:t>Kirkon perustaja on munkki  ja professori Martti </a:t>
            </a:r>
            <a:r>
              <a:rPr lang="fi-FI" dirty="0" err="1" smtClean="0"/>
              <a:t>luther</a:t>
            </a:r>
            <a:r>
              <a:rPr lang="fi-FI" dirty="0" smtClean="0"/>
              <a:t>, että ihminen pelastuu jumalan</a:t>
            </a:r>
          </a:p>
          <a:p>
            <a:r>
              <a:rPr lang="fi-FI" dirty="0" smtClean="0"/>
              <a:t>Armosta.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93211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458" y="685800"/>
            <a:ext cx="4126860" cy="2023252"/>
          </a:xfrm>
        </p:spPr>
        <p:txBody>
          <a:bodyPr/>
          <a:lstStyle/>
          <a:p>
            <a:r>
              <a:rPr lang="fi-FI" dirty="0" smtClean="0"/>
              <a:t>Luterilainen kirkko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63117" y="217484"/>
            <a:ext cx="6551326" cy="5263116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Kristuksen </a:t>
            </a:r>
            <a:r>
              <a:rPr lang="fi-FI" dirty="0" err="1" smtClean="0"/>
              <a:t>sovitustyö</a:t>
            </a:r>
            <a:r>
              <a:rPr lang="fi-FI" dirty="0" smtClean="0"/>
              <a:t> vuoksi.</a:t>
            </a:r>
          </a:p>
          <a:p>
            <a:r>
              <a:rPr lang="fi-FI" dirty="0" smtClean="0"/>
              <a:t>Ajatuksilleen  </a:t>
            </a:r>
            <a:r>
              <a:rPr lang="fi-FI" dirty="0" err="1" smtClean="0"/>
              <a:t>luther</a:t>
            </a:r>
            <a:r>
              <a:rPr lang="fi-FI" dirty="0" smtClean="0"/>
              <a:t> sai paljoin</a:t>
            </a:r>
          </a:p>
          <a:p>
            <a:r>
              <a:rPr lang="fi-FI" dirty="0" smtClean="0"/>
              <a:t>Kannattajia ja oppilaita</a:t>
            </a:r>
          </a:p>
          <a:p>
            <a:r>
              <a:rPr lang="fi-FI" dirty="0" smtClean="0"/>
              <a:t>Suomessa heistä tunnetuin</a:t>
            </a:r>
          </a:p>
          <a:p>
            <a:r>
              <a:rPr lang="fi-FI" dirty="0" smtClean="0"/>
              <a:t>On Mikael </a:t>
            </a:r>
            <a:r>
              <a:rPr lang="fi-FI" dirty="0" err="1" smtClean="0"/>
              <a:t>agricola</a:t>
            </a:r>
            <a:r>
              <a:rPr lang="fi-FI" dirty="0" smtClean="0"/>
              <a:t>, joka </a:t>
            </a:r>
          </a:p>
          <a:p>
            <a:r>
              <a:rPr lang="fi-FI" dirty="0" smtClean="0"/>
              <a:t>Myöhemmin toteutti reformaation Suomessa.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340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Levinneisyys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7976" y="2193869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Luterilaisia oli vuonna 2013 noin 72,3 miljoonaa eli noin 1% koko maAilman väkiluvusta.Euroopassa on noin 35,9 miljoonaa luterilaista</a:t>
            </a:r>
          </a:p>
        </p:txBody>
      </p:sp>
    </p:spTree>
    <p:extLst>
      <p:ext uri="{BB962C8B-B14F-4D97-AF65-F5344CB8AC3E}">
        <p14:creationId xmlns:p14="http://schemas.microsoft.com/office/powerpoint/2010/main" val="89716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3908" y="664979"/>
            <a:ext cx="10396882" cy="1151965"/>
          </a:xfrm>
        </p:spPr>
        <p:txBody>
          <a:bodyPr/>
          <a:lstStyle/>
          <a:p>
            <a:r>
              <a:rPr lang="fi-FI" dirty="0" smtClean="0"/>
              <a:t>Raamattu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Luterilaisuuden pyhä kirja on muiden kristittyjen tavoin raamattu...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68" y="3943190"/>
            <a:ext cx="6246972" cy="291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Sunnuntai kristittyjen pyhäpäivä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Kristittyjen pyhäpäivä on sunnuntai silloin kirkoissa vietetään jumalan palvelusta. Siellä lauletaan luetaan ja lauletaan jumalalle . Yksi tärkeimmistä rukouksista on isä meidän rukous.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54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 kirkosta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74913" y="685800"/>
            <a:ext cx="5777587" cy="4689475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Tässä on kuva luterilaisesta kirkosta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198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Raamattu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Luther opetti, että jokaisen kristityn piti saada lukea raamattua omalla äidinkielellä.</a:t>
            </a:r>
          </a:p>
          <a:p>
            <a:pPr marL="0" indent="0">
              <a:buNone/>
            </a:pPr>
            <a:r>
              <a:rPr lang="fi-FI" dirty="0" smtClean="0"/>
              <a:t>Hänen  esikuvansa mukaisesti </a:t>
            </a:r>
            <a:r>
              <a:rPr lang="fi-FI" dirty="0" smtClean="0"/>
              <a:t>Agricola aloitti </a:t>
            </a:r>
            <a:r>
              <a:rPr lang="fi-FI" dirty="0" err="1" smtClean="0"/>
              <a:t>raamatunkäänöstyön</a:t>
            </a:r>
            <a:r>
              <a:rPr lang="fi-FI" dirty="0" smtClean="0"/>
              <a:t> Suomessa.</a:t>
            </a:r>
          </a:p>
          <a:p>
            <a:pPr marL="0" indent="0">
              <a:buNone/>
            </a:pPr>
            <a:r>
              <a:rPr lang="fi-FI" dirty="0" smtClean="0"/>
              <a:t>Agricolan kääntämä uusi testamentti ilmestyi vuonna 1548. </a:t>
            </a:r>
          </a:p>
          <a:p>
            <a:pPr marL="0" indent="0">
              <a:buNone/>
            </a:pPr>
            <a:r>
              <a:rPr lang="fi-FI" dirty="0" smtClean="0"/>
              <a:t>Koko raamattu ilmestyi vuonna 1642.</a:t>
            </a:r>
          </a:p>
          <a:p>
            <a:pPr marL="0" indent="0">
              <a:buNone/>
            </a:pPr>
            <a:r>
              <a:rPr lang="fi-FI" dirty="0" smtClean="0"/>
              <a:t>Agricolaa  pidetään suomen kirjakielen luojana ja isänä. Luterilainen kirkko aloitti </a:t>
            </a:r>
          </a:p>
          <a:p>
            <a:pPr marL="0" indent="0">
              <a:buNone/>
            </a:pPr>
            <a:r>
              <a:rPr lang="fi-FI" dirty="0" smtClean="0"/>
              <a:t>Kattavan </a:t>
            </a:r>
            <a:r>
              <a:rPr lang="fi-FI" dirty="0" err="1" smtClean="0"/>
              <a:t>kansanopetuksen</a:t>
            </a:r>
            <a:r>
              <a:rPr lang="fi-FI" dirty="0" smtClean="0"/>
              <a:t> Suomessa. Ei riitänyt, että </a:t>
            </a:r>
            <a:r>
              <a:rPr lang="fi-FI" dirty="0" err="1" smtClean="0"/>
              <a:t>raamatu</a:t>
            </a:r>
            <a:r>
              <a:rPr lang="fi-FI" dirty="0" smtClean="0"/>
              <a:t> oli käännetty suomeksi.</a:t>
            </a:r>
          </a:p>
          <a:p>
            <a:pPr marL="0" indent="0">
              <a:buNone/>
            </a:pPr>
            <a:r>
              <a:rPr lang="fi-FI" dirty="0" smtClean="0"/>
              <a:t>Jokaisen oli myös osattava lukea sitä.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819074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äätapahtum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MainEvent_16x9</Template>
  <TotalTime>135</TotalTime>
  <Application>Microsoft Macintosh PowerPoint</Application>
  <PresentationFormat>Laajakuva</PresentationFormat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Impact</vt:lpstr>
      <vt:lpstr>Arial</vt:lpstr>
      <vt:lpstr>Päätapahtuma</vt:lpstr>
      <vt:lpstr>Luterilaisuus..........</vt:lpstr>
      <vt:lpstr>Luterilainen kirkko </vt:lpstr>
      <vt:lpstr>Luterilainen kirkko</vt:lpstr>
      <vt:lpstr>Levinneisyys</vt:lpstr>
      <vt:lpstr>Raamattu</vt:lpstr>
      <vt:lpstr>Sunnuntai kristittyjen pyhäpäivä</vt:lpstr>
      <vt:lpstr>Kuva kirkosta</vt:lpstr>
      <vt:lpstr>Raamattu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tvt roukko</dc:creator>
  <cp:lastModifiedBy>tvt roukko</cp:lastModifiedBy>
  <cp:revision>77</cp:revision>
  <dcterms:created xsi:type="dcterms:W3CDTF">2016-03-07T13:00:33Z</dcterms:created>
  <dcterms:modified xsi:type="dcterms:W3CDTF">2016-03-21T12:42:41Z</dcterms:modified>
</cp:coreProperties>
</file>