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2" r:id="rId2"/>
    <p:sldId id="385" r:id="rId3"/>
    <p:sldId id="383" r:id="rId4"/>
    <p:sldId id="387" r:id="rId5"/>
    <p:sldId id="397" r:id="rId6"/>
    <p:sldId id="398" r:id="rId7"/>
    <p:sldId id="377" r:id="rId8"/>
    <p:sldId id="381" r:id="rId9"/>
    <p:sldId id="382" r:id="rId10"/>
    <p:sldId id="392" r:id="rId11"/>
    <p:sldId id="376" r:id="rId12"/>
    <p:sldId id="399" r:id="rId13"/>
    <p:sldId id="384" r:id="rId14"/>
    <p:sldId id="388" r:id="rId15"/>
    <p:sldId id="391" r:id="rId16"/>
    <p:sldId id="266" r:id="rId17"/>
  </p:sldIdLst>
  <p:sldSz cx="9144000" cy="6858000" type="screen4x3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B"/>
    <a:srgbClr val="00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54038" autoAdjust="0"/>
  </p:normalViewPr>
  <p:slideViewPr>
    <p:cSldViewPr>
      <p:cViewPr varScale="1">
        <p:scale>
          <a:sx n="106" d="100"/>
          <a:sy n="106" d="100"/>
        </p:scale>
        <p:origin x="942" y="114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E5492-D0A5-4D95-8127-A2E3B36205AD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E129-8513-4A56-873A-B11A8D0FE8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64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2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/>
              <a:t>Click to edit Master text styles</a:t>
            </a:r>
          </a:p>
          <a:p>
            <a:pPr lvl="1"/>
            <a:r>
              <a:rPr lang="fi-FI" altLang="fi-FI" noProof="0"/>
              <a:t>Second level</a:t>
            </a:r>
          </a:p>
          <a:p>
            <a:pPr lvl="2"/>
            <a:r>
              <a:rPr lang="fi-FI" altLang="fi-FI" noProof="0"/>
              <a:t>Third level</a:t>
            </a:r>
          </a:p>
          <a:p>
            <a:pPr lvl="3"/>
            <a:r>
              <a:rPr lang="fi-FI" altLang="fi-FI" noProof="0"/>
              <a:t>Fourth level</a:t>
            </a:r>
          </a:p>
          <a:p>
            <a:pPr lvl="4"/>
            <a:r>
              <a:rPr lang="fi-FI" altLang="fi-FI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E5BDBB-ACB2-4133-ADBB-CCEE709DB89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1642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1836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8382000" cy="1524000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altLang="fi-FI" noProof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fi-FI" altLang="fi-FI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38900" y="1524000"/>
            <a:ext cx="1866900" cy="4572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524000"/>
            <a:ext cx="5448300" cy="4572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3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27969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276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5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885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91836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590800"/>
            <a:ext cx="6705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300" y="65151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C78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C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3C7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C7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C7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C78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ssanyhteislyseo.fi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Forssan yhteislyseo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3183"/>
            <a:ext cx="9144793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2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1253716"/>
            <a:ext cx="7467600" cy="834008"/>
          </a:xfrm>
        </p:spPr>
        <p:txBody>
          <a:bodyPr/>
          <a:lstStyle/>
          <a:p>
            <a:r>
              <a:rPr lang="fi-FI" dirty="0"/>
              <a:t>Opintoja muualtakin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670720"/>
            <a:ext cx="6705600" cy="1686272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Kuvataidekoulu</a:t>
            </a:r>
          </a:p>
          <a:p>
            <a:r>
              <a:rPr lang="fi-FI" dirty="0"/>
              <a:t>Musiikkiopisto</a:t>
            </a:r>
          </a:p>
          <a:p>
            <a:r>
              <a:rPr lang="fi-FI" dirty="0" err="1"/>
              <a:t>Wahren</a:t>
            </a:r>
            <a:r>
              <a:rPr lang="fi-FI" dirty="0"/>
              <a:t>-opisto:</a:t>
            </a:r>
          </a:p>
          <a:p>
            <a:pPr lvl="1"/>
            <a:r>
              <a:rPr lang="fi-FI" dirty="0"/>
              <a:t>Esim. </a:t>
            </a:r>
          </a:p>
          <a:p>
            <a:pPr lvl="2"/>
            <a:r>
              <a:rPr lang="fi-FI" dirty="0"/>
              <a:t>Keramiikan perusteet</a:t>
            </a:r>
          </a:p>
          <a:p>
            <a:pPr lvl="2"/>
            <a:r>
              <a:rPr lang="fi-FI" dirty="0" err="1"/>
              <a:t>Improa</a:t>
            </a:r>
            <a:r>
              <a:rPr lang="fi-FI" dirty="0"/>
              <a:t> lauantaisin</a:t>
            </a:r>
          </a:p>
          <a:p>
            <a:pPr lvl="2"/>
            <a:r>
              <a:rPr lang="fi-FI" dirty="0"/>
              <a:t>Musiikkiteatteriesityksen puvustaminen</a:t>
            </a:r>
          </a:p>
          <a:p>
            <a:pPr lvl="2"/>
            <a:r>
              <a:rPr lang="fi-FI" dirty="0"/>
              <a:t>Vaateompelun perusteet</a:t>
            </a:r>
          </a:p>
          <a:p>
            <a:pPr lvl="2"/>
            <a:r>
              <a:rPr lang="fi-FI" dirty="0"/>
              <a:t>Kudontaa kangaspuilla</a:t>
            </a:r>
          </a:p>
        </p:txBody>
      </p:sp>
    </p:spTree>
    <p:extLst>
      <p:ext uri="{BB962C8B-B14F-4D97-AF65-F5344CB8AC3E}">
        <p14:creationId xmlns:p14="http://schemas.microsoft.com/office/powerpoint/2010/main" val="37702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Miksi lyseoon?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Motivaatio opiskella &amp; eteenpäin</a:t>
            </a:r>
          </a:p>
          <a:p>
            <a:pPr eaLnBrk="1" hangingPunct="1"/>
            <a:r>
              <a:rPr lang="fi-FI" altLang="fi-FI" dirty="0"/>
              <a:t>Seiskan keskiarvo</a:t>
            </a:r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69399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Miksi lyseoon?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sz="3600" dirty="0"/>
              <a:t>Omat opinto-ohjaajat</a:t>
            </a:r>
          </a:p>
          <a:p>
            <a:pPr lvl="1" eaLnBrk="1" hangingPunct="1"/>
            <a:r>
              <a:rPr lang="fi-FI" altLang="fi-FI" sz="3600" dirty="0"/>
              <a:t>Kolme erityisopettajaa</a:t>
            </a:r>
          </a:p>
          <a:p>
            <a:pPr lvl="1" eaLnBrk="1" hangingPunct="1"/>
            <a:r>
              <a:rPr lang="fi-FI" altLang="fi-FI" sz="3600" dirty="0"/>
              <a:t>Nuoria tukihenkilöitä</a:t>
            </a:r>
          </a:p>
          <a:p>
            <a:pPr lvl="1" eaLnBrk="1" hangingPunct="1"/>
            <a:endParaRPr lang="fi-FI" altLang="fi-FI" dirty="0"/>
          </a:p>
          <a:p>
            <a:pPr lvl="1" eaLnBrk="1" hangingPunct="1"/>
            <a:endParaRPr lang="fi-FI" altLang="fi-FI" dirty="0"/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2219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50900-F600-45FE-AA4E-A5BB786D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24744"/>
            <a:ext cx="7467600" cy="762000"/>
          </a:xfrm>
        </p:spPr>
        <p:txBody>
          <a:bodyPr/>
          <a:lstStyle/>
          <a:p>
            <a:r>
              <a:rPr lang="fi-FI" dirty="0"/>
              <a:t>Miksi lyseo?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39D447-CC66-491A-94F5-7114DC57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000" dirty="0"/>
              <a:t>Opiskelijoiden oma lukio</a:t>
            </a:r>
          </a:p>
          <a:p>
            <a:pPr lvl="1"/>
            <a:r>
              <a:rPr lang="fi-FI" sz="3200" dirty="0"/>
              <a:t>Oma lukujärjestys</a:t>
            </a:r>
          </a:p>
          <a:p>
            <a:pPr lvl="1"/>
            <a:r>
              <a:rPr lang="fi-FI" sz="3200" dirty="0"/>
              <a:t>Omat tukimuodot</a:t>
            </a:r>
          </a:p>
          <a:p>
            <a:pPr lvl="1"/>
            <a:r>
              <a:rPr lang="fi-FI" sz="3200" dirty="0">
                <a:solidFill>
                  <a:srgbClr val="FF0000"/>
                </a:solidFill>
              </a:rPr>
              <a:t>Välittäminen</a:t>
            </a:r>
          </a:p>
          <a:p>
            <a:pPr lvl="1"/>
            <a:r>
              <a:rPr lang="fi-FI" sz="3200" dirty="0"/>
              <a:t>Tapahtuu!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50D0DE-48B1-4592-9E69-A194292C4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8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Tiedottaminen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hlinkClick r:id="rId2"/>
              </a:rPr>
              <a:t>www.forssanyhteislyseo.fi</a:t>
            </a:r>
            <a:endParaRPr lang="fi-FI" altLang="fi-FI" dirty="0"/>
          </a:p>
          <a:p>
            <a:pPr eaLnBrk="1" hangingPunct="1"/>
            <a:r>
              <a:rPr lang="fi-FI" altLang="fi-FI" dirty="0"/>
              <a:t>Wilma</a:t>
            </a:r>
          </a:p>
          <a:p>
            <a:pPr eaLnBrk="1" hangingPunct="1"/>
            <a:r>
              <a:rPr lang="fi-FI" altLang="fi-FI" dirty="0"/>
              <a:t>Instagram</a:t>
            </a:r>
          </a:p>
          <a:p>
            <a:pPr eaLnBrk="1" hangingPunct="1"/>
            <a:r>
              <a:rPr lang="fi-FI" altLang="fi-FI" dirty="0"/>
              <a:t>FB</a:t>
            </a:r>
          </a:p>
          <a:p>
            <a:pPr eaLnBrk="1" hangingPunct="1"/>
            <a:r>
              <a:rPr lang="fi-FI" altLang="fi-FI" dirty="0"/>
              <a:t>Rehtori Simo Veistola</a:t>
            </a:r>
          </a:p>
          <a:p>
            <a:pPr eaLnBrk="1" hangingPunct="1"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53119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B4F3BF-1636-4D75-9B62-5490F6AB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Kysymys 1.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17FF6E-4E3D-4B34-A484-FAC9C687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Mikä on rehtorin etunimi?</a:t>
            </a:r>
          </a:p>
        </p:txBody>
      </p:sp>
    </p:spTree>
    <p:extLst>
      <p:ext uri="{BB962C8B-B14F-4D97-AF65-F5344CB8AC3E}">
        <p14:creationId xmlns:p14="http://schemas.microsoft.com/office/powerpoint/2010/main" val="322509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>
            <a:spLocks noGrp="1"/>
          </p:cNvSpPr>
          <p:nvPr>
            <p:ph type="title"/>
          </p:nvPr>
        </p:nvSpPr>
        <p:spPr>
          <a:xfrm>
            <a:off x="617883" y="800252"/>
            <a:ext cx="3276452" cy="1717742"/>
          </a:xfrm>
          <a:prstGeom prst="rect">
            <a:avLst/>
          </a:prstGeom>
        </p:spPr>
        <p:txBody>
          <a:bodyPr anchor="b"/>
          <a:lstStyle>
            <a:lvl1pPr defTabSz="758951">
              <a:defRPr sz="3652"/>
            </a:lvl1pPr>
          </a:lstStyle>
          <a:p>
            <a:r>
              <a:rPr lang="en-US" dirty="0" err="1"/>
              <a:t>Tervetuloa</a:t>
            </a:r>
            <a:r>
              <a:rPr lang="en-US" dirty="0"/>
              <a:t>!</a:t>
            </a:r>
            <a:endParaRPr dirty="0"/>
          </a:p>
        </p:txBody>
      </p:sp>
      <p:grpSp>
        <p:nvGrpSpPr>
          <p:cNvPr id="168" name="sketchy line"/>
          <p:cNvGrpSpPr/>
          <p:nvPr/>
        </p:nvGrpSpPr>
        <p:grpSpPr>
          <a:xfrm>
            <a:off x="470177" y="2622668"/>
            <a:ext cx="2606247" cy="34472"/>
            <a:chOff x="0" y="0"/>
            <a:chExt cx="3474994" cy="45961"/>
          </a:xfrm>
        </p:grpSpPr>
        <p:sp>
          <p:nvSpPr>
            <p:cNvPr id="166" name="Kuvio"/>
            <p:cNvSpPr/>
            <p:nvPr/>
          </p:nvSpPr>
          <p:spPr>
            <a:xfrm>
              <a:off x="0" y="1960"/>
              <a:ext cx="3474995" cy="4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88" extrusionOk="0">
                  <a:moveTo>
                    <a:pt x="1" y="3447"/>
                  </a:moveTo>
                  <a:cubicBezTo>
                    <a:pt x="1259" y="-1694"/>
                    <a:pt x="2069" y="-570"/>
                    <a:pt x="3889" y="3447"/>
                  </a:cubicBezTo>
                  <a:cubicBezTo>
                    <a:pt x="5708" y="7465"/>
                    <a:pt x="6817" y="5237"/>
                    <a:pt x="8640" y="3447"/>
                  </a:cubicBezTo>
                  <a:cubicBezTo>
                    <a:pt x="10462" y="1657"/>
                    <a:pt x="11412" y="-1457"/>
                    <a:pt x="12311" y="3447"/>
                  </a:cubicBezTo>
                  <a:cubicBezTo>
                    <a:pt x="13210" y="8352"/>
                    <a:pt x="14893" y="931"/>
                    <a:pt x="15982" y="3447"/>
                  </a:cubicBezTo>
                  <a:cubicBezTo>
                    <a:pt x="17071" y="5964"/>
                    <a:pt x="18905" y="-758"/>
                    <a:pt x="21597" y="3447"/>
                  </a:cubicBezTo>
                  <a:cubicBezTo>
                    <a:pt x="21596" y="4986"/>
                    <a:pt x="21596" y="6935"/>
                    <a:pt x="21597" y="9836"/>
                  </a:cubicBezTo>
                  <a:cubicBezTo>
                    <a:pt x="20666" y="11090"/>
                    <a:pt x="19497" y="7845"/>
                    <a:pt x="17494" y="9836"/>
                  </a:cubicBezTo>
                  <a:cubicBezTo>
                    <a:pt x="15491" y="11828"/>
                    <a:pt x="14261" y="19906"/>
                    <a:pt x="13391" y="9836"/>
                  </a:cubicBezTo>
                  <a:cubicBezTo>
                    <a:pt x="12520" y="-233"/>
                    <a:pt x="11315" y="15292"/>
                    <a:pt x="9287" y="9836"/>
                  </a:cubicBezTo>
                  <a:cubicBezTo>
                    <a:pt x="7260" y="4381"/>
                    <a:pt x="5896" y="8642"/>
                    <a:pt x="4536" y="9836"/>
                  </a:cubicBezTo>
                  <a:cubicBezTo>
                    <a:pt x="3177" y="11031"/>
                    <a:pt x="1642" y="11956"/>
                    <a:pt x="1" y="9836"/>
                  </a:cubicBezTo>
                  <a:cubicBezTo>
                    <a:pt x="3" y="8439"/>
                    <a:pt x="-3" y="4756"/>
                    <a:pt x="1" y="344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167" name="Kuvio"/>
            <p:cNvSpPr/>
            <p:nvPr/>
          </p:nvSpPr>
          <p:spPr>
            <a:xfrm>
              <a:off x="274" y="0"/>
              <a:ext cx="3474721" cy="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65" extrusionOk="0">
                  <a:moveTo>
                    <a:pt x="0" y="3568"/>
                  </a:moveTo>
                  <a:cubicBezTo>
                    <a:pt x="1395" y="-820"/>
                    <a:pt x="3080" y="11574"/>
                    <a:pt x="4320" y="3568"/>
                  </a:cubicBezTo>
                  <a:cubicBezTo>
                    <a:pt x="5560" y="-4438"/>
                    <a:pt x="7025" y="11023"/>
                    <a:pt x="8424" y="3568"/>
                  </a:cubicBezTo>
                  <a:cubicBezTo>
                    <a:pt x="9823" y="-3887"/>
                    <a:pt x="11314" y="11621"/>
                    <a:pt x="12528" y="3568"/>
                  </a:cubicBezTo>
                  <a:cubicBezTo>
                    <a:pt x="13742" y="-4485"/>
                    <a:pt x="14932" y="3618"/>
                    <a:pt x="17280" y="3568"/>
                  </a:cubicBezTo>
                  <a:cubicBezTo>
                    <a:pt x="19628" y="3518"/>
                    <a:pt x="20432" y="-1129"/>
                    <a:pt x="21600" y="3568"/>
                  </a:cubicBezTo>
                  <a:cubicBezTo>
                    <a:pt x="21597" y="5846"/>
                    <a:pt x="21597" y="6531"/>
                    <a:pt x="21600" y="9085"/>
                  </a:cubicBezTo>
                  <a:cubicBezTo>
                    <a:pt x="20103" y="12571"/>
                    <a:pt x="18308" y="1982"/>
                    <a:pt x="17280" y="9085"/>
                  </a:cubicBezTo>
                  <a:cubicBezTo>
                    <a:pt x="16252" y="16187"/>
                    <a:pt x="14545" y="10418"/>
                    <a:pt x="13608" y="9085"/>
                  </a:cubicBezTo>
                  <a:cubicBezTo>
                    <a:pt x="12671" y="7751"/>
                    <a:pt x="11298" y="2075"/>
                    <a:pt x="9504" y="9085"/>
                  </a:cubicBezTo>
                  <a:cubicBezTo>
                    <a:pt x="7710" y="16094"/>
                    <a:pt x="6480" y="14789"/>
                    <a:pt x="5400" y="9085"/>
                  </a:cubicBezTo>
                  <a:cubicBezTo>
                    <a:pt x="4320" y="3380"/>
                    <a:pt x="1450" y="17115"/>
                    <a:pt x="0" y="9085"/>
                  </a:cubicBezTo>
                  <a:cubicBezTo>
                    <a:pt x="0" y="7096"/>
                    <a:pt x="0" y="4701"/>
                    <a:pt x="0" y="3568"/>
                  </a:cubicBezTo>
                  <a:close/>
                </a:path>
              </a:pathLst>
            </a:custGeom>
            <a:noFill/>
            <a:ln w="4445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</p:grpSp>
      <p:pic>
        <p:nvPicPr>
          <p:cNvPr id="170" name="Kuva 6" descr="Kuva 6"/>
          <p:cNvPicPr>
            <a:picLocks noChangeAspect="1"/>
          </p:cNvPicPr>
          <p:nvPr/>
        </p:nvPicPr>
        <p:blipFill>
          <a:blip r:embed="rId2"/>
          <a:srcRect l="8263" r="36571"/>
          <a:stretch>
            <a:fillRect/>
          </a:stretch>
        </p:blipFill>
        <p:spPr>
          <a:xfrm>
            <a:off x="3983802" y="857257"/>
            <a:ext cx="5158954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600" extrusionOk="0">
                <a:moveTo>
                  <a:pt x="3456" y="0"/>
                </a:moveTo>
                <a:lnTo>
                  <a:pt x="3120" y="619"/>
                </a:lnTo>
                <a:cubicBezTo>
                  <a:pt x="2508" y="1805"/>
                  <a:pt x="1994" y="3043"/>
                  <a:pt x="1554" y="4319"/>
                </a:cubicBezTo>
                <a:cubicBezTo>
                  <a:pt x="870" y="6322"/>
                  <a:pt x="399" y="8391"/>
                  <a:pt x="147" y="10492"/>
                </a:cubicBezTo>
                <a:cubicBezTo>
                  <a:pt x="14" y="11568"/>
                  <a:pt x="-45" y="12642"/>
                  <a:pt x="38" y="13724"/>
                </a:cubicBezTo>
                <a:cubicBezTo>
                  <a:pt x="137" y="14988"/>
                  <a:pt x="285" y="16246"/>
                  <a:pt x="537" y="17490"/>
                </a:cubicBezTo>
                <a:cubicBezTo>
                  <a:pt x="815" y="18863"/>
                  <a:pt x="1193" y="20203"/>
                  <a:pt x="1691" y="21506"/>
                </a:cubicBezTo>
                <a:lnTo>
                  <a:pt x="1730" y="21600"/>
                </a:lnTo>
                <a:lnTo>
                  <a:pt x="1895" y="21600"/>
                </a:lnTo>
                <a:lnTo>
                  <a:pt x="1874" y="21549"/>
                </a:lnTo>
                <a:cubicBezTo>
                  <a:pt x="1598" y="20832"/>
                  <a:pt x="1357" y="20097"/>
                  <a:pt x="1146" y="19348"/>
                </a:cubicBezTo>
                <a:cubicBezTo>
                  <a:pt x="963" y="18694"/>
                  <a:pt x="827" y="18027"/>
                  <a:pt x="670" y="17366"/>
                </a:cubicBezTo>
                <a:cubicBezTo>
                  <a:pt x="666" y="17331"/>
                  <a:pt x="665" y="17297"/>
                  <a:pt x="665" y="17261"/>
                </a:cubicBezTo>
                <a:cubicBezTo>
                  <a:pt x="780" y="17662"/>
                  <a:pt x="871" y="18015"/>
                  <a:pt x="980" y="18364"/>
                </a:cubicBezTo>
                <a:cubicBezTo>
                  <a:pt x="1263" y="19271"/>
                  <a:pt x="1589" y="20153"/>
                  <a:pt x="1960" y="21010"/>
                </a:cubicBezTo>
                <a:lnTo>
                  <a:pt x="2236" y="21600"/>
                </a:lnTo>
                <a:lnTo>
                  <a:pt x="21555" y="21600"/>
                </a:lnTo>
                <a:lnTo>
                  <a:pt x="21555" y="0"/>
                </a:lnTo>
                <a:lnTo>
                  <a:pt x="3846" y="0"/>
                </a:lnTo>
                <a:lnTo>
                  <a:pt x="3545" y="469"/>
                </a:lnTo>
                <a:cubicBezTo>
                  <a:pt x="3133" y="1151"/>
                  <a:pt x="2757" y="1857"/>
                  <a:pt x="2415" y="2582"/>
                </a:cubicBezTo>
                <a:cubicBezTo>
                  <a:pt x="2398" y="2625"/>
                  <a:pt x="2371" y="2663"/>
                  <a:pt x="2335" y="2691"/>
                </a:cubicBezTo>
                <a:cubicBezTo>
                  <a:pt x="2381" y="2582"/>
                  <a:pt x="2427" y="2472"/>
                  <a:pt x="2473" y="2362"/>
                </a:cubicBezTo>
                <a:cubicBezTo>
                  <a:pt x="2665" y="1917"/>
                  <a:pt x="2866" y="1478"/>
                  <a:pt x="3080" y="1045"/>
                </a:cubicBezTo>
                <a:lnTo>
                  <a:pt x="3637" y="0"/>
                </a:lnTo>
                <a:lnTo>
                  <a:pt x="345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1" name="Rectangle 8"/>
          <p:cNvSpPr/>
          <p:nvPr/>
        </p:nvSpPr>
        <p:spPr>
          <a:xfrm>
            <a:off x="0" y="1417163"/>
            <a:ext cx="528416" cy="369277"/>
          </a:xfrm>
          <a:prstGeom prst="rect">
            <a:avLst/>
          </a:prstGeom>
          <a:solidFill>
            <a:srgbClr val="309AB1">
              <a:alpha val="76000"/>
            </a:srgb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202" name="Kuva 7" descr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6" y="3354222"/>
            <a:ext cx="3598224" cy="1204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1F7EC3-4A7D-4748-82DD-19AFD5B4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0"/>
            <a:ext cx="7467600" cy="762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Miksi lyseo perustettiin v. 1899?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ADD295-1FFB-417D-8AE0-6911A663A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590800"/>
            <a:ext cx="3276600" cy="350520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Asukkaat antoivat materiaalin ja tekivät rakennukset.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09C69A-504D-4935-87D3-543F5C29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5" r="29865" b="-1"/>
          <a:stretch/>
        </p:blipFill>
        <p:spPr>
          <a:xfrm>
            <a:off x="4648200" y="2590800"/>
            <a:ext cx="3276600" cy="3505200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BEA6F4-C449-FFE5-88DC-697C36A56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300" y="6515100"/>
            <a:ext cx="8458200" cy="4572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4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81B38-6B8A-49D4-9C76-69704ED7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koulutus?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727E42-9256-4B67-8D64-F33F93CDC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400" dirty="0"/>
              <a:t>Jotakin hyvää</a:t>
            </a:r>
          </a:p>
          <a:p>
            <a:pPr lvl="1"/>
            <a:r>
              <a:rPr lang="fi-FI" sz="3600" dirty="0"/>
              <a:t>Yhteiskunnalle</a:t>
            </a:r>
          </a:p>
          <a:p>
            <a:pPr lvl="1"/>
            <a:r>
              <a:rPr lang="fi-FI" sz="3600" dirty="0"/>
              <a:t>Nuorelle</a:t>
            </a:r>
          </a:p>
          <a:p>
            <a:pPr marL="914400" lvl="2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A0F76C-B07C-4E7E-9E0E-CB96DCCD1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7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81B38-6B8A-49D4-9C76-69704ED7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lukio?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727E42-9256-4B67-8D64-F33F93CDC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Valkolakki kantaa koko elämän!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A0F76C-B07C-4E7E-9E0E-CB96DCCD1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81B38-6B8A-49D4-9C76-69704ED7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Nokia Areena: turvallisuus Breilin</a:t>
            </a:r>
          </a:p>
        </p:txBody>
      </p:sp>
      <p:pic>
        <p:nvPicPr>
          <p:cNvPr id="6" name="Sisällön paikkamerkki 5" descr="Kuva, joka sisältää kohteen kuvakaappaus, Majorellen sininen, sininen&#10;&#10;Kuvaus luotu automaattisesti">
            <a:extLst>
              <a:ext uri="{FF2B5EF4-FFF2-40B4-BE49-F238E27FC236}">
                <a16:creationId xmlns:a16="http://schemas.microsoft.com/office/drawing/2014/main" id="{0F9985A1-2141-37D0-4C26-028684A8E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86000"/>
            <a:ext cx="6038981" cy="3505200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A0F76C-B07C-4E7E-9E0E-CB96DCCD1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3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81B38-6B8A-49D4-9C76-69704ED7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Hildur</a:t>
            </a:r>
            <a:r>
              <a:rPr lang="fi-FI" dirty="0"/>
              <a:t>: Satu Rämö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A0F76C-B07C-4E7E-9E0E-CB96DCCD17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i-FI" altLang="fi-FI" sz="1400" b="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7" name="Sisällön paikkamerkki 6" descr="Kuva, joka sisältää kohteen teksti, lumi, juliste, Lehtinen&#10;&#10;Kuvaus luotu automaattisesti">
            <a:extLst>
              <a:ext uri="{FF2B5EF4-FFF2-40B4-BE49-F238E27FC236}">
                <a16:creationId xmlns:a16="http://schemas.microsoft.com/office/drawing/2014/main" id="{6A73A981-0698-D6E7-F1EC-0E2B2BEE1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21263"/>
            <a:ext cx="3874140" cy="4148685"/>
          </a:xfrm>
        </p:spPr>
      </p:pic>
      <p:pic>
        <p:nvPicPr>
          <p:cNvPr id="5" name="Kuva 4" descr="Kuva, joka sisältää kohteen piha-, vaate, henkilö, järvi&#10;&#10;Kuvaus luotu automaattisesti">
            <a:extLst>
              <a:ext uri="{FF2B5EF4-FFF2-40B4-BE49-F238E27FC236}">
                <a16:creationId xmlns:a16="http://schemas.microsoft.com/office/drawing/2014/main" id="{13AF6AFB-C98A-9973-10D4-38902984C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79404"/>
            <a:ext cx="4493904" cy="30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1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6372" y="872102"/>
            <a:ext cx="7467600" cy="834008"/>
          </a:xfrm>
        </p:spPr>
        <p:txBody>
          <a:bodyPr/>
          <a:lstStyle/>
          <a:p>
            <a:r>
              <a:rPr lang="fi-FI" dirty="0"/>
              <a:t>Lyseo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56372" y="1742728"/>
            <a:ext cx="6705600" cy="1686272"/>
          </a:xfrm>
        </p:spPr>
        <p:txBody>
          <a:bodyPr/>
          <a:lstStyle/>
          <a:p>
            <a:r>
              <a:rPr lang="fi-FI" dirty="0"/>
              <a:t>Kuvataide- ja muotoilulinja</a:t>
            </a:r>
          </a:p>
          <a:p>
            <a:r>
              <a:rPr lang="fi-FI" dirty="0"/>
              <a:t>Musiikkilinja</a:t>
            </a:r>
          </a:p>
          <a:p>
            <a:r>
              <a:rPr lang="fi-FI" dirty="0"/>
              <a:t>Urheiluakatemia</a:t>
            </a:r>
          </a:p>
          <a:p>
            <a:r>
              <a:rPr lang="fi-FI" dirty="0"/>
              <a:t>Oppiaineiden syventävät/soveltavat opintojaksot</a:t>
            </a:r>
          </a:p>
          <a:p>
            <a:r>
              <a:rPr lang="fi-FI" dirty="0"/>
              <a:t>Erasmus-vaihdot</a:t>
            </a:r>
          </a:p>
          <a:p>
            <a:r>
              <a:rPr lang="fi-FI" dirty="0"/>
              <a:t>Oppilaskuntatoiminta</a:t>
            </a:r>
          </a:p>
          <a:p>
            <a:r>
              <a:rPr lang="fi-FI" dirty="0"/>
              <a:t>Tutortoiminta…</a:t>
            </a:r>
          </a:p>
          <a:p>
            <a:r>
              <a:rPr lang="fi-FI" dirty="0"/>
              <a:t>Jokaisella omannäköinen lukio!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42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3. marraskuu 2025</a:t>
            </a:fld>
            <a:endParaRPr lang="fi-FI" altLang="fi-FI" sz="1400" b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6" y="1484784"/>
            <a:ext cx="8939088" cy="37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3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364"/>
            <a:ext cx="9144000" cy="43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878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"/>
      </a:majorFont>
      <a:minorFont>
        <a:latin typeface="New Century Schl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27074</TotalTime>
  <Words>143</Words>
  <Application>Microsoft Office PowerPoint</Application>
  <PresentationFormat>Näytössä katseltava diaesitys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New Century Schlbk</vt:lpstr>
      <vt:lpstr>Times</vt:lpstr>
      <vt:lpstr>Trebuchet MS</vt:lpstr>
      <vt:lpstr>Blank Presentation</vt:lpstr>
      <vt:lpstr>Forssan yhteislyseo</vt:lpstr>
      <vt:lpstr>Miksi lyseo perustettiin v. 1899?</vt:lpstr>
      <vt:lpstr>Miksi koulutus?</vt:lpstr>
      <vt:lpstr>Miksi lukio?</vt:lpstr>
      <vt:lpstr>Nokia Areena: turvallisuus Breilin</vt:lpstr>
      <vt:lpstr>Hildur: Satu Rämö</vt:lpstr>
      <vt:lpstr>Lyseo</vt:lpstr>
      <vt:lpstr>PowerPoint-esitys</vt:lpstr>
      <vt:lpstr>PowerPoint-esitys</vt:lpstr>
      <vt:lpstr>Opintoja muualtakin</vt:lpstr>
      <vt:lpstr>Miksi lyseoon?</vt:lpstr>
      <vt:lpstr>Miksi lyseoon?</vt:lpstr>
      <vt:lpstr>Miksi lyseo?</vt:lpstr>
      <vt:lpstr>Tiedottaminen</vt:lpstr>
      <vt:lpstr>Kysymys 1.</vt:lpstr>
      <vt:lpstr>Tervetuloa!</vt:lpstr>
    </vt:vector>
  </TitlesOfParts>
  <Company>Rientola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Salmi</dc:creator>
  <cp:lastModifiedBy>Simo Veistola</cp:lastModifiedBy>
  <cp:revision>144</cp:revision>
  <cp:lastPrinted>2016-08-03T07:51:06Z</cp:lastPrinted>
  <dcterms:created xsi:type="dcterms:W3CDTF">2005-09-19T12:45:32Z</dcterms:created>
  <dcterms:modified xsi:type="dcterms:W3CDTF">2025-11-03T11:57:12Z</dcterms:modified>
</cp:coreProperties>
</file>