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81" d="100"/>
          <a:sy n="81" d="100"/>
        </p:scale>
        <p:origin x="2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i-FI" smtClean="0"/>
              <a:t>Muokkaa perustyyl. napsautt.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1415422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DC1B4AD-F0DE-41A9-A5DB-AD7FB676B663}" type="datetimeFigureOut">
              <a:rPr lang="fi-FI" smtClean="0"/>
              <a:t>7.4.2015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1769403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i-FI" smtClean="0"/>
              <a:t>Muokkaa perustyyl. napsautt.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1338371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i-FI" smtClean="0"/>
              <a:t>Muokkaa perustyyl. napsautt.</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i-FI" smtClean="0"/>
              <a:t>Muokkaa tekstin perustyylejä napsauttamalla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14863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386043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smtClean="0"/>
              <a:t>Muokkaa perustyyl. napsautt.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4"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3192742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smtClean="0"/>
              <a:t>Muokkaa perustyyl. napsautt.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4"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2178068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nchorCtr="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582844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i-FI" smtClean="0"/>
              <a:t>Muokkaa perustyyl. napsautt.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2555245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336665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2879753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BDC1B4AD-F0DE-41A9-A5DB-AD7FB676B663}" type="datetimeFigureOut">
              <a:rPr lang="fi-FI" smtClean="0"/>
              <a:t>7.4.2015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10601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DC1B4AD-F0DE-41A9-A5DB-AD7FB676B663}" type="datetimeFigureOut">
              <a:rPr lang="fi-FI" smtClean="0"/>
              <a:t>7.4.2015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53053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7" name="Date Placeholder 2"/>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3"/>
          <p:cNvSpPr>
            <a:spLocks noGrp="1"/>
          </p:cNvSpPr>
          <p:nvPr>
            <p:ph type="ftr" sz="quarter" idx="11"/>
          </p:nvPr>
        </p:nvSpPr>
        <p:spPr/>
        <p:txBody>
          <a:bodyPr/>
          <a:lstStyle/>
          <a:p>
            <a:endParaRPr lang="fi-FI"/>
          </a:p>
        </p:txBody>
      </p:sp>
      <p:sp>
        <p:nvSpPr>
          <p:cNvPr id="6" name="Slide Number Placeholder 4"/>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3385668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2"/>
          <p:cNvSpPr>
            <a:spLocks noGrp="1"/>
          </p:cNvSpPr>
          <p:nvPr>
            <p:ph type="ftr" sz="quarter" idx="11"/>
          </p:nvPr>
        </p:nvSpPr>
        <p:spPr/>
        <p:txBody>
          <a:bodyPr/>
          <a:lstStyle/>
          <a:p>
            <a:endParaRPr lang="fi-FI"/>
          </a:p>
        </p:txBody>
      </p:sp>
      <p:sp>
        <p:nvSpPr>
          <p:cNvPr id="6" name="Slide Number Placeholder 3"/>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1965397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i-FI" smtClean="0"/>
              <a:t>Muokkaa perustyyl. napsautt.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7" name="Date Placeholder 4"/>
          <p:cNvSpPr>
            <a:spLocks noGrp="1"/>
          </p:cNvSpPr>
          <p:nvPr>
            <p:ph type="dt" sz="half" idx="10"/>
          </p:nvPr>
        </p:nvSpPr>
        <p:spPr/>
        <p:txBody>
          <a:bodyPr/>
          <a:lstStyle/>
          <a:p>
            <a:fld id="{BDC1B4AD-F0DE-41A9-A5DB-AD7FB676B663}" type="datetimeFigureOut">
              <a:rPr lang="fi-FI" smtClean="0"/>
              <a:t>7.4.2015</a:t>
            </a:fld>
            <a:endParaRPr lang="fi-FI"/>
          </a:p>
        </p:txBody>
      </p:sp>
      <p:sp>
        <p:nvSpPr>
          <p:cNvPr id="5" name="Footer Placeholder 5"/>
          <p:cNvSpPr>
            <a:spLocks noGrp="1"/>
          </p:cNvSpPr>
          <p:nvPr>
            <p:ph type="ftr" sz="quarter" idx="11"/>
          </p:nvPr>
        </p:nvSpPr>
        <p:spPr/>
        <p:txBody>
          <a:bodyPr/>
          <a:lstStyle/>
          <a:p>
            <a:endParaRPr lang="fi-FI"/>
          </a:p>
        </p:txBody>
      </p:sp>
      <p:sp>
        <p:nvSpPr>
          <p:cNvPr id="6" name="Slide Number Placeholder 6"/>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418993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DC1B4AD-F0DE-41A9-A5DB-AD7FB676B663}" type="datetimeFigureOut">
              <a:rPr lang="fi-FI" smtClean="0"/>
              <a:t>7.4.2015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4FE5F93-5D7B-42FF-98D5-C2370E0D544B}" type="slidenum">
              <a:rPr lang="fi-FI" smtClean="0"/>
              <a:t>‹#›</a:t>
            </a:fld>
            <a:endParaRPr lang="fi-FI"/>
          </a:p>
        </p:txBody>
      </p:sp>
    </p:spTree>
    <p:extLst>
      <p:ext uri="{BB962C8B-B14F-4D97-AF65-F5344CB8AC3E}">
        <p14:creationId xmlns:p14="http://schemas.microsoft.com/office/powerpoint/2010/main" val="2224145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i-FI" smtClean="0"/>
              <a:t>Muokkaa perustyyl. napsautt.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DC1B4AD-F0DE-41A9-A5DB-AD7FB676B663}" type="datetimeFigureOut">
              <a:rPr lang="fi-FI" smtClean="0"/>
              <a:t>7.4.2015</a:t>
            </a:fld>
            <a:endParaRPr lang="fi-FI"/>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i-FI"/>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4FE5F93-5D7B-42FF-98D5-C2370E0D544B}" type="slidenum">
              <a:rPr lang="fi-FI" smtClean="0"/>
              <a:t>‹#›</a:t>
            </a:fld>
            <a:endParaRPr lang="fi-FI"/>
          </a:p>
        </p:txBody>
      </p:sp>
    </p:spTree>
    <p:extLst>
      <p:ext uri="{BB962C8B-B14F-4D97-AF65-F5344CB8AC3E}">
        <p14:creationId xmlns:p14="http://schemas.microsoft.com/office/powerpoint/2010/main" val="2076768122"/>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rot="10800000" flipV="1">
            <a:off x="881823" y="1151906"/>
            <a:ext cx="8825658" cy="1080655"/>
          </a:xfrm>
        </p:spPr>
        <p:txBody>
          <a:bodyPr/>
          <a:lstStyle/>
          <a:p>
            <a:r>
              <a:rPr lang="fi-FI" dirty="0"/>
              <a:t> </a:t>
            </a:r>
            <a:r>
              <a:rPr lang="fi-FI" dirty="0" smtClean="0"/>
              <a:t>            Islanti</a:t>
            </a:r>
            <a:endParaRPr lang="fi-FI" dirty="0"/>
          </a:p>
        </p:txBody>
      </p:sp>
      <p:sp>
        <p:nvSpPr>
          <p:cNvPr id="3" name="Alaotsikko 2"/>
          <p:cNvSpPr>
            <a:spLocks noGrp="1"/>
          </p:cNvSpPr>
          <p:nvPr>
            <p:ph type="subTitle" idx="1"/>
          </p:nvPr>
        </p:nvSpPr>
        <p:spPr>
          <a:xfrm>
            <a:off x="2244435" y="2790702"/>
            <a:ext cx="3645725" cy="2363189"/>
          </a:xfrm>
        </p:spPr>
        <p:txBody>
          <a:bodyPr>
            <a:normAutofit/>
          </a:bodyPr>
          <a:lstStyle/>
          <a:p>
            <a:r>
              <a:rPr lang="fi-FI" dirty="0" smtClean="0"/>
              <a:t>PINTA-ALA: 103 000</a:t>
            </a:r>
          </a:p>
          <a:p>
            <a:r>
              <a:rPr lang="fi-FI" dirty="0" smtClean="0"/>
              <a:t>ASUKASLUKU: 311 000</a:t>
            </a:r>
          </a:p>
          <a:p>
            <a:r>
              <a:rPr lang="fi-FI" dirty="0" smtClean="0"/>
              <a:t>PÄÄKAUPUNKI: REYKJAVIK</a:t>
            </a:r>
          </a:p>
          <a:p>
            <a:r>
              <a:rPr lang="fi-FI" dirty="0" smtClean="0"/>
              <a:t>KIELI: ISLANTI</a:t>
            </a:r>
          </a:p>
          <a:p>
            <a:r>
              <a:rPr lang="fi-FI" dirty="0" smtClean="0"/>
              <a:t>RAHA:KRUUNU</a:t>
            </a:r>
            <a:endParaRPr lang="fi-FI" dirty="0"/>
          </a:p>
        </p:txBody>
      </p:sp>
      <p:sp>
        <p:nvSpPr>
          <p:cNvPr id="4" name="AutoShape 2" descr="Kuvahaun tulos haulle Islannin lippu"/>
          <p:cNvSpPr>
            <a:spLocks noChangeAspect="1" noChangeArrowheads="1"/>
          </p:cNvSpPr>
          <p:nvPr/>
        </p:nvSpPr>
        <p:spPr bwMode="auto">
          <a:xfrm flipH="1" flipV="1">
            <a:off x="273048" y="168273"/>
            <a:ext cx="1793257" cy="179325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pic>
        <p:nvPicPr>
          <p:cNvPr id="6" name="Kuva 5"/>
          <p:cNvPicPr>
            <a:picLocks noChangeAspect="1"/>
          </p:cNvPicPr>
          <p:nvPr/>
        </p:nvPicPr>
        <p:blipFill>
          <a:blip r:embed="rId2"/>
          <a:stretch>
            <a:fillRect/>
          </a:stretch>
        </p:blipFill>
        <p:spPr>
          <a:xfrm>
            <a:off x="7280255" y="3216193"/>
            <a:ext cx="3850025" cy="2760395"/>
          </a:xfrm>
          <a:prstGeom prst="rect">
            <a:avLst/>
          </a:prstGeom>
        </p:spPr>
      </p:pic>
    </p:spTree>
    <p:extLst>
      <p:ext uri="{BB962C8B-B14F-4D97-AF65-F5344CB8AC3E}">
        <p14:creationId xmlns:p14="http://schemas.microsoft.com/office/powerpoint/2010/main" val="125746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Islannin elinkeinot</a:t>
            </a:r>
            <a:endParaRPr lang="fi-FI" dirty="0"/>
          </a:p>
        </p:txBody>
      </p:sp>
      <p:sp>
        <p:nvSpPr>
          <p:cNvPr id="3" name="Sisällön paikkamerkki 2"/>
          <p:cNvSpPr>
            <a:spLocks noGrp="1"/>
          </p:cNvSpPr>
          <p:nvPr>
            <p:ph sz="half" idx="1"/>
          </p:nvPr>
        </p:nvSpPr>
        <p:spPr/>
        <p:txBody>
          <a:bodyPr/>
          <a:lstStyle/>
          <a:p>
            <a:pPr marL="0" indent="0">
              <a:buNone/>
            </a:pPr>
            <a:r>
              <a:rPr lang="fi-FI" dirty="0" smtClean="0"/>
              <a:t>Islannin pääelikeinot ovat kalastus ja kalanjalostus. Maan viennistä suurin osa on kalaa ja kalatuotteita. Eniten pyydetään turskaa ja silliä.</a:t>
            </a:r>
            <a:endParaRPr lang="fi-FI" dirty="0"/>
          </a:p>
        </p:txBody>
      </p:sp>
      <p:sp>
        <p:nvSpPr>
          <p:cNvPr id="4" name="Sisällön paikkamerkki 3"/>
          <p:cNvSpPr>
            <a:spLocks noGrp="1"/>
          </p:cNvSpPr>
          <p:nvPr>
            <p:ph sz="half" idx="2"/>
          </p:nvPr>
        </p:nvSpPr>
        <p:spPr/>
        <p:txBody>
          <a:bodyPr/>
          <a:lstStyle/>
          <a:p>
            <a:pPr marL="0" indent="0">
              <a:buNone/>
            </a:pPr>
            <a:r>
              <a:rPr lang="fi-FI" dirty="0" smtClean="0"/>
              <a:t>Kasvihuoneita lämmitetään kuumien lähteiden vedellä, ja niissä kasvatetaan kurkkuja, tomaatteja ja muita vihanneksia. Luonnonlaitumella näkee paljon lampaita, joiden villasta islantilaiset kutovat vettä hylkiviä ja lämpimiä villapaitoja. Useimmat talot lämmitetään kuumista lähteistä tai syvältä kallioperästä nostetulla kuumalla vedellä. Sähkövoimaa tuotetaan koskien vesivoimaloissa.</a:t>
            </a:r>
            <a:endParaRPr lang="fi-FI" dirty="0"/>
          </a:p>
        </p:txBody>
      </p:sp>
    </p:spTree>
    <p:extLst>
      <p:ext uri="{BB962C8B-B14F-4D97-AF65-F5344CB8AC3E}">
        <p14:creationId xmlns:p14="http://schemas.microsoft.com/office/powerpoint/2010/main" val="3277210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Tulivuoria ja kuumia lähteitä</a:t>
            </a:r>
            <a:endParaRPr lang="fi-FI" dirty="0"/>
          </a:p>
        </p:txBody>
      </p:sp>
      <p:sp>
        <p:nvSpPr>
          <p:cNvPr id="3" name="Sisällön paikkamerkki 2"/>
          <p:cNvSpPr>
            <a:spLocks noGrp="1"/>
          </p:cNvSpPr>
          <p:nvPr>
            <p:ph sz="half" idx="1"/>
          </p:nvPr>
        </p:nvSpPr>
        <p:spPr/>
        <p:txBody>
          <a:bodyPr/>
          <a:lstStyle/>
          <a:p>
            <a:pPr marL="0" indent="0">
              <a:buNone/>
            </a:pPr>
            <a:r>
              <a:rPr lang="fi-FI" dirty="0" smtClean="0"/>
              <a:t>Islannissa on peräti parisataa tulivuorta. Hekla on niistä suurin ja tunnetuin, jo vuosisatojen mittaan sen rajut purkaukset ovat aiheuttaneet tuntuvia vahinkoja. Suuri osa Islannista on jähmettyneen laavan peittämää karua autiomaata. Tulivuorten purkauksiin ja kallioperän liikahduksiin liittyy usein maanjäristyksiä, jotka vavisuttavat kallioperää laajoilla alueilla.</a:t>
            </a:r>
            <a:endParaRPr lang="fi-FI" dirty="0"/>
          </a:p>
        </p:txBody>
      </p:sp>
      <p:sp>
        <p:nvSpPr>
          <p:cNvPr id="4" name="Sisällön paikkamerkki 3"/>
          <p:cNvSpPr>
            <a:spLocks noGrp="1"/>
          </p:cNvSpPr>
          <p:nvPr>
            <p:ph sz="half" idx="2"/>
          </p:nvPr>
        </p:nvSpPr>
        <p:spPr/>
        <p:txBody>
          <a:bodyPr/>
          <a:lstStyle/>
          <a:p>
            <a:pPr marL="0" indent="0">
              <a:buNone/>
            </a:pPr>
            <a:r>
              <a:rPr lang="fi-FI" dirty="0" smtClean="0"/>
              <a:t>Sadat kuumat lähteet, joiden vesi kuplii ja kiehuu tulikuumana, kertovat omalta osaltaan Islannin kallioperän tuliperäisyydestä. Geysir on kuuma lähde, josta vesi ajoittain purkautuu ylös kohoavina suihkuina.</a:t>
            </a:r>
            <a:endParaRPr lang="fi-FI" dirty="0"/>
          </a:p>
        </p:txBody>
      </p:sp>
    </p:spTree>
    <p:extLst>
      <p:ext uri="{BB962C8B-B14F-4D97-AF65-F5344CB8AC3E}">
        <p14:creationId xmlns:p14="http://schemas.microsoft.com/office/powerpoint/2010/main" val="3661818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Nähtävyydet</a:t>
            </a:r>
            <a:endParaRPr lang="fi-FI" dirty="0"/>
          </a:p>
        </p:txBody>
      </p:sp>
      <p:sp>
        <p:nvSpPr>
          <p:cNvPr id="3" name="Sisällön paikkamerkki 2"/>
          <p:cNvSpPr>
            <a:spLocks noGrp="1"/>
          </p:cNvSpPr>
          <p:nvPr>
            <p:ph sz="half" idx="1"/>
          </p:nvPr>
        </p:nvSpPr>
        <p:spPr/>
        <p:txBody>
          <a:bodyPr>
            <a:normAutofit lnSpcReduction="10000"/>
          </a:bodyPr>
          <a:lstStyle/>
          <a:p>
            <a:r>
              <a:rPr lang="fi-FI" dirty="0" smtClean="0"/>
              <a:t>Islannin pääkaupunki Reykjavik eli ”Savujen lahti” on maan suosituin matkailukohde. Kaupungin nimi johtuu kaupungin ympäristössä höyryävistä kuumista lähteistä. Matkailijoiden suosima harrastus on lekottelu maa-uimaloissa, joissa on usein tarjolla erilämpöisiä altaita. Valassafarilla on mahdollisuus kiikaroida maailman suurimpia eläimiä, ja maalla voi tehdä pitkiä ratsastusretkiä pienikokoisilla ja sitkeillä islanninhevosilla. Islannin sisäosissa on helpointa liikkua jykevillä maastoautoilla.</a:t>
            </a:r>
            <a:endParaRPr lang="fi-FI" dirty="0"/>
          </a:p>
        </p:txBody>
      </p:sp>
      <p:sp>
        <p:nvSpPr>
          <p:cNvPr id="4" name="Sisällön paikkamerkki 3"/>
          <p:cNvSpPr>
            <a:spLocks noGrp="1"/>
          </p:cNvSpPr>
          <p:nvPr>
            <p:ph sz="half" idx="2"/>
          </p:nvPr>
        </p:nvSpPr>
        <p:spPr/>
        <p:txBody>
          <a:bodyPr>
            <a:normAutofit lnSpcReduction="10000"/>
          </a:bodyPr>
          <a:lstStyle/>
          <a:p>
            <a:r>
              <a:rPr lang="fi-FI" dirty="0" smtClean="0"/>
              <a:t>Norjasta lähteneet viikingit alkoivat asuttaa islantia yli tuhat vuotta sitten. Vanhat Islantilaiset sadut, eddat ja saagat, kertovat noista ajoista ja viikinkien hurjista seikkailuista. Näiden tarinoiden takia Islantia sanotaan myös ”satujen saariksi”. Islantilaiset puhuvat omaperäistä, muinaisnorjaa muistuttavaa kieltä, jota muiden pohjoismaalaisten on vaikea ymmärtää.</a:t>
            </a:r>
            <a:endParaRPr lang="fi-FI" dirty="0"/>
          </a:p>
        </p:txBody>
      </p:sp>
    </p:spTree>
    <p:extLst>
      <p:ext uri="{BB962C8B-B14F-4D97-AF65-F5344CB8AC3E}">
        <p14:creationId xmlns:p14="http://schemas.microsoft.com/office/powerpoint/2010/main" val="3806395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a:themeElements>
    <a:clrScheme name="Ioni">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i">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84</TotalTime>
  <Words>292</Words>
  <Application>Microsoft Office PowerPoint</Application>
  <PresentationFormat>Laajakuva</PresentationFormat>
  <Paragraphs>15</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Century Gothic</vt:lpstr>
      <vt:lpstr>Wingdings 3</vt:lpstr>
      <vt:lpstr>Ioni</vt:lpstr>
      <vt:lpstr>             Islanti</vt:lpstr>
      <vt:lpstr>                 Islannin elinkeinot</vt:lpstr>
      <vt:lpstr>         Tulivuoria ja kuumia lähteitä</vt:lpstr>
      <vt:lpstr>                  Nähtävyydet</vt:lpstr>
    </vt:vector>
  </TitlesOfParts>
  <Company>Siilinjärven kunta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hamula.oppilas</dc:creator>
  <cp:lastModifiedBy>hamula.oppilas</cp:lastModifiedBy>
  <cp:revision>10</cp:revision>
  <dcterms:created xsi:type="dcterms:W3CDTF">2015-02-24T11:05:29Z</dcterms:created>
  <dcterms:modified xsi:type="dcterms:W3CDTF">2015-04-07T10:39:32Z</dcterms:modified>
</cp:coreProperties>
</file>