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708775" cy="983615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4660"/>
  </p:normalViewPr>
  <p:slideViewPr>
    <p:cSldViewPr>
      <p:cViewPr varScale="1">
        <p:scale>
          <a:sx n="52" d="100"/>
          <a:sy n="52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7136" cy="491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00087" y="0"/>
            <a:ext cx="2907136" cy="491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B9886-2AAC-4DB7-B393-F11880F4A606}" type="datetimeFigureOut">
              <a:rPr lang="fi-FI" smtClean="0"/>
              <a:pPr/>
              <a:t>19.8.2014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4900" cy="3687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0878" y="4672171"/>
            <a:ext cx="5367020" cy="4426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42635"/>
            <a:ext cx="2907136" cy="491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00087" y="9342635"/>
            <a:ext cx="2907136" cy="491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D42C4-9AD9-4D4E-9B5B-73A160E977A3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853D-B2BC-456B-A6E7-2D27A6C3DC77}" type="datetimeFigureOut">
              <a:rPr lang="fi-FI" smtClean="0"/>
              <a:pPr/>
              <a:t>19.8.2014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8F54-8934-47DA-8C4B-A09B48F907D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431475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853D-B2BC-456B-A6E7-2D27A6C3DC77}" type="datetimeFigureOut">
              <a:rPr lang="fi-FI" smtClean="0"/>
              <a:pPr/>
              <a:t>19.8.2014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8F54-8934-47DA-8C4B-A09B48F907D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15942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853D-B2BC-456B-A6E7-2D27A6C3DC77}" type="datetimeFigureOut">
              <a:rPr lang="fi-FI" smtClean="0"/>
              <a:pPr/>
              <a:t>19.8.2014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8F54-8934-47DA-8C4B-A09B48F907D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93892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853D-B2BC-456B-A6E7-2D27A6C3DC77}" type="datetimeFigureOut">
              <a:rPr lang="fi-FI" smtClean="0"/>
              <a:pPr/>
              <a:t>19.8.2014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8F54-8934-47DA-8C4B-A09B48F907D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6603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853D-B2BC-456B-A6E7-2D27A6C3DC77}" type="datetimeFigureOut">
              <a:rPr lang="fi-FI" smtClean="0"/>
              <a:pPr/>
              <a:t>19.8.2014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8F54-8934-47DA-8C4B-A09B48F907D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57278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853D-B2BC-456B-A6E7-2D27A6C3DC77}" type="datetimeFigureOut">
              <a:rPr lang="fi-FI" smtClean="0"/>
              <a:pPr/>
              <a:t>19.8.2014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8F54-8934-47DA-8C4B-A09B48F907D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37363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853D-B2BC-456B-A6E7-2D27A6C3DC77}" type="datetimeFigureOut">
              <a:rPr lang="fi-FI" smtClean="0"/>
              <a:pPr/>
              <a:t>19.8.2014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8F54-8934-47DA-8C4B-A09B48F907D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96419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853D-B2BC-456B-A6E7-2D27A6C3DC77}" type="datetimeFigureOut">
              <a:rPr lang="fi-FI" smtClean="0"/>
              <a:pPr/>
              <a:t>19.8.2014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8F54-8934-47DA-8C4B-A09B48F907D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403787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853D-B2BC-456B-A6E7-2D27A6C3DC77}" type="datetimeFigureOut">
              <a:rPr lang="fi-FI" smtClean="0"/>
              <a:pPr/>
              <a:t>19.8.2014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8F54-8934-47DA-8C4B-A09B48F907D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38247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853D-B2BC-456B-A6E7-2D27A6C3DC77}" type="datetimeFigureOut">
              <a:rPr lang="fi-FI" smtClean="0"/>
              <a:pPr/>
              <a:t>19.8.2014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8F54-8934-47DA-8C4B-A09B48F907D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18060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853D-B2BC-456B-A6E7-2D27A6C3DC77}" type="datetimeFigureOut">
              <a:rPr lang="fi-FI" smtClean="0"/>
              <a:pPr/>
              <a:t>19.8.2014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8F54-8934-47DA-8C4B-A09B48F907D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98847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9853D-B2BC-456B-A6E7-2D27A6C3DC77}" type="datetimeFigureOut">
              <a:rPr lang="fi-FI" smtClean="0"/>
              <a:pPr/>
              <a:t>19.8.2014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78F54-8934-47DA-8C4B-A09B48F907D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400076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786210"/>
          </a:xfrm>
        </p:spPr>
        <p:txBody>
          <a:bodyPr>
            <a:normAutofit/>
          </a:bodyPr>
          <a:lstStyle/>
          <a:p>
            <a:r>
              <a:rPr lang="fi-FI" dirty="0" smtClean="0"/>
              <a:t>ENA4</a:t>
            </a:r>
            <a:br>
              <a:rPr lang="fi-FI" dirty="0" smtClean="0"/>
            </a:br>
            <a:r>
              <a:rPr lang="fi-FI" sz="2000" dirty="0" smtClean="0"/>
              <a:t>Aihepiireinä ja pohdittavina teemoina: yhteiskunta ja sen eri rakenteet, asuminen, perhe ja perhesuhteet, lieveilmiöt ja rikollisuus, Suomi ja suomalaisuus (ulkomaalaisen näkökulmasta), uskonto</a:t>
            </a:r>
            <a:endParaRPr lang="fi-FI" sz="27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48880"/>
            <a:ext cx="2401937" cy="150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05064"/>
            <a:ext cx="2448272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899592" y="2132856"/>
            <a:ext cx="5112568" cy="550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1600" dirty="0" smtClean="0"/>
              <a:t>Kurssilla: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opit eri yhteiskuntaan liittyvien asioiden sanastoa mm. teemasanastojen avulla, opit puhumaan niistä ja lukemaan aihepiireihin liittyviä vaativampia tekstejä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opiskellaan kansallisuussanat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tehdään suullinen/kirjallinen projektityö Suomeen liittyvästä teemasta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kirjoitetaan </a:t>
            </a:r>
            <a:r>
              <a:rPr lang="fi-FI" sz="1600" dirty="0" err="1" smtClean="0"/>
              <a:t>argumentatiivinen</a:t>
            </a:r>
            <a:r>
              <a:rPr lang="fi-FI" sz="1600" dirty="0" smtClean="0"/>
              <a:t> essee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harjoitellaan tiivistelmän tekemistä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opiskellaan </a:t>
            </a:r>
            <a:r>
              <a:rPr lang="fi-FI" sz="1600" i="1" dirty="0" smtClean="0"/>
              <a:t>infinitiivi, </a:t>
            </a:r>
            <a:r>
              <a:rPr lang="fi-FI" sz="1600" i="1" dirty="0" err="1" smtClean="0"/>
              <a:t>-ing-muoto</a:t>
            </a:r>
            <a:r>
              <a:rPr lang="fi-FI" sz="1600" i="1" dirty="0" smtClean="0"/>
              <a:t>, epäsuora kerronta ja kysymykset sekä konjunktiot ja sidesanat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pidetään sanakokeita, joissa on mukana teemasanastot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on koeviikolla loppukoe: sanasto, rakenne, teksti ja mahdollisesti essee.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kuunnellaan yo-kuunteluita 3-4 kpl (2 parasta kokeen loppuarvosteluun)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testataan lukemisen taitotasot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harjoitellaan tekstistrategioita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harjoitellaan debatointia eli suullista argumentointia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/>
          </a:p>
        </p:txBody>
      </p:sp>
    </p:spTree>
    <p:extLst>
      <p:ext uri="{BB962C8B-B14F-4D97-AF65-F5344CB8AC3E}">
        <p14:creationId xmlns="" xmlns:p14="http://schemas.microsoft.com/office/powerpoint/2010/main" val="4517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40"/>
            <a:ext cx="2511152" cy="167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611560" y="548680"/>
            <a:ext cx="5544616" cy="39703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dirty="0" smtClean="0"/>
              <a:t>Kurssin arviointiperusteita ovat: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Aktiivisuus ja ahkeruus kurssilla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Asennoituminen opiskeluun. Muistathan, että sovituista aikatauluista kiinnipitäminen ja kotiläksyjen tekeminen/lukeminen on myös osoitus positiivisesta asenteesta. Luvaton poissaolo tunneilta vaikuttaa kurssiarvosteluun.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Kurssikoe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projektityö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Muut kurssin aikana suoritettavat tehtävät ja sanakokeet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So</a:t>
            </a:r>
            <a:r>
              <a:rPr lang="fi-FI" dirty="0" smtClean="0"/>
              <a:t>, </a:t>
            </a:r>
            <a:r>
              <a:rPr lang="fi-FI" dirty="0" err="1" smtClean="0"/>
              <a:t>let’s</a:t>
            </a:r>
            <a:r>
              <a:rPr lang="fi-FI" dirty="0" smtClean="0"/>
              <a:t> </a:t>
            </a:r>
            <a:r>
              <a:rPr lang="fi-FI" dirty="0" err="1" smtClean="0"/>
              <a:t>get</a:t>
            </a:r>
            <a:r>
              <a:rPr lang="fi-FI" dirty="0" smtClean="0"/>
              <a:t> to </a:t>
            </a:r>
            <a:r>
              <a:rPr lang="fi-FI" dirty="0" err="1" smtClean="0"/>
              <a:t>work</a:t>
            </a:r>
            <a:r>
              <a:rPr lang="fi-FI" dirty="0" smtClean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03" y="2060848"/>
            <a:ext cx="228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21088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pitkala\AppData\Local\Microsoft\Windows\Temporary Internet Files\Content.IE5\B35V7GW1\MC90044156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2204864"/>
            <a:ext cx="695201" cy="674611"/>
          </a:xfrm>
          <a:prstGeom prst="rect">
            <a:avLst/>
          </a:prstGeom>
          <a:noFill/>
        </p:spPr>
      </p:pic>
      <p:pic>
        <p:nvPicPr>
          <p:cNvPr id="1028" name="Picture 4" descr="C:\Users\spitkala\AppData\Local\Microsoft\Windows\Temporary Internet Files\Content.IE5\MFBGWNSO\MC900440428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3637" y="3645024"/>
            <a:ext cx="663215" cy="698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229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0"/>
            <a:ext cx="7931224" cy="706090"/>
          </a:xfrm>
        </p:spPr>
        <p:txBody>
          <a:bodyPr>
            <a:normAutofit/>
          </a:bodyPr>
          <a:lstStyle/>
          <a:p>
            <a:r>
              <a:rPr lang="fi-FI" sz="2400" dirty="0" smtClean="0"/>
              <a:t>Project Finland</a:t>
            </a:r>
            <a:endParaRPr lang="fi-FI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484783"/>
            <a:ext cx="4286423" cy="297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ikehys 4"/>
          <p:cNvSpPr txBox="1"/>
          <p:nvPr/>
        </p:nvSpPr>
        <p:spPr>
          <a:xfrm>
            <a:off x="755576" y="1502688"/>
            <a:ext cx="3600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Suggestions</a:t>
            </a:r>
            <a:r>
              <a:rPr lang="fi-FI" dirty="0" smtClean="0"/>
              <a:t> for a </a:t>
            </a:r>
            <a:r>
              <a:rPr lang="fi-FI" dirty="0" err="1" smtClean="0"/>
              <a:t>topic</a:t>
            </a:r>
            <a:r>
              <a:rPr lang="fi-FI" dirty="0" smtClean="0"/>
              <a:t>:</a:t>
            </a:r>
          </a:p>
          <a:p>
            <a:endParaRPr lang="fi-FI" dirty="0" smtClean="0"/>
          </a:p>
          <a:p>
            <a:pPr>
              <a:buFont typeface="Arial" pitchFamily="34" charset="0"/>
              <a:buChar char="•"/>
            </a:pPr>
            <a:r>
              <a:rPr lang="fi-FI" dirty="0" smtClean="0">
                <a:solidFill>
                  <a:srgbClr val="0070C0"/>
                </a:solidFill>
              </a:rPr>
              <a:t>Common </a:t>
            </a:r>
            <a:r>
              <a:rPr lang="fi-FI" dirty="0" err="1" smtClean="0">
                <a:solidFill>
                  <a:srgbClr val="0070C0"/>
                </a:solidFill>
              </a:rPr>
              <a:t>Finnish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values</a:t>
            </a:r>
            <a:endParaRPr lang="fi-FI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i-FI" dirty="0" smtClean="0">
                <a:solidFill>
                  <a:srgbClr val="0070C0"/>
                </a:solidFill>
              </a:rPr>
              <a:t>The </a:t>
            </a:r>
            <a:r>
              <a:rPr lang="fi-FI" dirty="0" err="1" smtClean="0">
                <a:solidFill>
                  <a:srgbClr val="0070C0"/>
                </a:solidFill>
              </a:rPr>
              <a:t>silent</a:t>
            </a:r>
            <a:r>
              <a:rPr lang="fi-FI" dirty="0" smtClean="0">
                <a:solidFill>
                  <a:srgbClr val="0070C0"/>
                </a:solidFill>
              </a:rPr>
              <a:t> Finn</a:t>
            </a:r>
          </a:p>
          <a:p>
            <a:pPr>
              <a:buFont typeface="Arial" pitchFamily="34" charset="0"/>
              <a:buChar char="•"/>
            </a:pPr>
            <a:r>
              <a:rPr lang="fi-FI" dirty="0" err="1" smtClean="0">
                <a:solidFill>
                  <a:srgbClr val="0070C0"/>
                </a:solidFill>
              </a:rPr>
              <a:t>Religion</a:t>
            </a:r>
            <a:r>
              <a:rPr lang="fi-FI" dirty="0" smtClean="0">
                <a:solidFill>
                  <a:srgbClr val="0070C0"/>
                </a:solidFill>
              </a:rPr>
              <a:t> in Finland</a:t>
            </a:r>
          </a:p>
          <a:p>
            <a:pPr>
              <a:buFont typeface="Arial" pitchFamily="34" charset="0"/>
              <a:buChar char="•"/>
            </a:pPr>
            <a:r>
              <a:rPr lang="fi-FI" dirty="0" smtClean="0">
                <a:solidFill>
                  <a:srgbClr val="0070C0"/>
                </a:solidFill>
              </a:rPr>
              <a:t>Social </a:t>
            </a:r>
            <a:r>
              <a:rPr lang="fi-FI" dirty="0" err="1" smtClean="0">
                <a:solidFill>
                  <a:srgbClr val="0070C0"/>
                </a:solidFill>
              </a:rPr>
              <a:t>security</a:t>
            </a:r>
            <a:r>
              <a:rPr lang="fi-FI" dirty="0" smtClean="0">
                <a:solidFill>
                  <a:srgbClr val="0070C0"/>
                </a:solidFill>
              </a:rPr>
              <a:t> in Finland</a:t>
            </a:r>
          </a:p>
          <a:p>
            <a:pPr>
              <a:buFont typeface="Arial" pitchFamily="34" charset="0"/>
              <a:buChar char="•"/>
            </a:pPr>
            <a:r>
              <a:rPr lang="fi-FI" dirty="0" smtClean="0">
                <a:solidFill>
                  <a:srgbClr val="0070C0"/>
                </a:solidFill>
              </a:rPr>
              <a:t>A </a:t>
            </a:r>
            <a:r>
              <a:rPr lang="fi-FI" dirty="0" err="1" smtClean="0">
                <a:solidFill>
                  <a:srgbClr val="0070C0"/>
                </a:solidFill>
              </a:rPr>
              <a:t>foreigner’s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view</a:t>
            </a:r>
            <a:r>
              <a:rPr lang="fi-FI" dirty="0" smtClean="0">
                <a:solidFill>
                  <a:srgbClr val="0070C0"/>
                </a:solidFill>
              </a:rPr>
              <a:t> on Finland</a:t>
            </a:r>
          </a:p>
          <a:p>
            <a:pPr>
              <a:buFont typeface="Arial" pitchFamily="34" charset="0"/>
              <a:buChar char="•"/>
            </a:pPr>
            <a:r>
              <a:rPr lang="fi-FI" dirty="0" smtClean="0">
                <a:solidFill>
                  <a:srgbClr val="0070C0"/>
                </a:solidFill>
              </a:rPr>
              <a:t> – an </a:t>
            </a:r>
            <a:r>
              <a:rPr lang="fi-FI" dirty="0" err="1" smtClean="0">
                <a:solidFill>
                  <a:srgbClr val="0070C0"/>
                </a:solidFill>
              </a:rPr>
              <a:t>interview</a:t>
            </a:r>
            <a:r>
              <a:rPr lang="fi-FI" dirty="0" smtClean="0">
                <a:solidFill>
                  <a:srgbClr val="0070C0"/>
                </a:solidFill>
              </a:rPr>
              <a:t>?</a:t>
            </a:r>
          </a:p>
          <a:p>
            <a:pPr>
              <a:buFont typeface="Arial" pitchFamily="34" charset="0"/>
              <a:buChar char="•"/>
            </a:pPr>
            <a:endParaRPr lang="fi-FI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i-FI" dirty="0" err="1" smtClean="0"/>
              <a:t>Make</a:t>
            </a:r>
            <a:r>
              <a:rPr lang="fi-FI" dirty="0" smtClean="0"/>
              <a:t> a </a:t>
            </a:r>
            <a:r>
              <a:rPr lang="fi-FI" dirty="0" err="1" smtClean="0"/>
              <a:t>written</a:t>
            </a:r>
            <a:r>
              <a:rPr lang="fi-FI" dirty="0" smtClean="0"/>
              <a:t> version and  </a:t>
            </a:r>
            <a:r>
              <a:rPr lang="fi-FI" dirty="0" err="1" smtClean="0"/>
              <a:t>prepare</a:t>
            </a:r>
            <a:r>
              <a:rPr lang="fi-FI" dirty="0" smtClean="0"/>
              <a:t> to </a:t>
            </a:r>
            <a:r>
              <a:rPr lang="fi-FI" dirty="0" err="1" smtClean="0"/>
              <a:t>give</a:t>
            </a:r>
            <a:r>
              <a:rPr lang="fi-FI" dirty="0" smtClean="0"/>
              <a:t> a </a:t>
            </a:r>
            <a:r>
              <a:rPr lang="fi-FI" dirty="0" err="1" smtClean="0"/>
              <a:t>shortend</a:t>
            </a:r>
            <a:r>
              <a:rPr lang="fi-FI" dirty="0" smtClean="0"/>
              <a:t> </a:t>
            </a:r>
            <a:r>
              <a:rPr lang="fi-FI" dirty="0" err="1" smtClean="0"/>
              <a:t>oral</a:t>
            </a:r>
            <a:r>
              <a:rPr lang="fi-FI" dirty="0" smtClean="0"/>
              <a:t>  </a:t>
            </a:r>
            <a:r>
              <a:rPr lang="fi-FI" dirty="0" err="1" smtClean="0"/>
              <a:t>presentation</a:t>
            </a:r>
            <a:r>
              <a:rPr lang="fi-FI" dirty="0" smtClean="0"/>
              <a:t> of 3-4 </a:t>
            </a:r>
            <a:r>
              <a:rPr lang="fi-FI" dirty="0" err="1" smtClean="0"/>
              <a:t>minutes</a:t>
            </a:r>
            <a:endParaRPr lang="fi-FI" dirty="0" smtClean="0"/>
          </a:p>
          <a:p>
            <a:pPr>
              <a:buFont typeface="Arial" pitchFamily="34" charset="0"/>
              <a:buChar char="•"/>
            </a:pPr>
            <a:r>
              <a:rPr lang="fi-FI" dirty="0" err="1" smtClean="0"/>
              <a:t>Minimum</a:t>
            </a:r>
            <a:r>
              <a:rPr lang="fi-FI" dirty="0" smtClean="0"/>
              <a:t> 250 </a:t>
            </a:r>
            <a:r>
              <a:rPr lang="fi-FI" dirty="0" err="1" smtClean="0"/>
              <a:t>words</a:t>
            </a:r>
            <a:endParaRPr lang="fi-FI" dirty="0" smtClean="0"/>
          </a:p>
          <a:p>
            <a:pPr>
              <a:buFont typeface="Arial" pitchFamily="34" charset="0"/>
              <a:buChar char="•"/>
            </a:pPr>
            <a:r>
              <a:rPr lang="fi-FI" dirty="0" err="1" smtClean="0"/>
              <a:t>Provide</a:t>
            </a:r>
            <a:r>
              <a:rPr lang="fi-FI" dirty="0" smtClean="0"/>
              <a:t>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classmates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a </a:t>
            </a:r>
            <a:r>
              <a:rPr lang="fi-FI" dirty="0" err="1" smtClean="0"/>
              <a:t>vocabulary</a:t>
            </a:r>
            <a:r>
              <a:rPr lang="fi-FI" dirty="0" smtClean="0"/>
              <a:t> of new </a:t>
            </a:r>
            <a:r>
              <a:rPr lang="fi-FI" dirty="0" err="1" smtClean="0"/>
              <a:t>words</a:t>
            </a:r>
            <a:endParaRPr lang="fi-FI" dirty="0" smtClean="0"/>
          </a:p>
          <a:p>
            <a:pPr>
              <a:buFont typeface="Arial" pitchFamily="34" charset="0"/>
              <a:buChar char="•"/>
            </a:pPr>
            <a:r>
              <a:rPr lang="fi-FI" dirty="0" err="1" smtClean="0"/>
              <a:t>Practise</a:t>
            </a:r>
            <a:r>
              <a:rPr lang="fi-FI" dirty="0" smtClean="0"/>
              <a:t> the </a:t>
            </a:r>
            <a:r>
              <a:rPr lang="fi-FI" dirty="0" err="1" smtClean="0"/>
              <a:t>presentation</a:t>
            </a:r>
            <a:r>
              <a:rPr lang="fi-FI" dirty="0" smtClean="0"/>
              <a:t> </a:t>
            </a:r>
            <a:r>
              <a:rPr lang="fi-FI" dirty="0" err="1" smtClean="0"/>
              <a:t>beforehand</a:t>
            </a:r>
            <a:endParaRPr lang="fi-FI" dirty="0" smtClean="0"/>
          </a:p>
          <a:p>
            <a:pPr>
              <a:buFont typeface="Arial" pitchFamily="34" charset="0"/>
              <a:buChar char="•"/>
            </a:pP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use</a:t>
            </a:r>
            <a:r>
              <a:rPr lang="fi-FI" dirty="0" smtClean="0"/>
              <a:t> (</a:t>
            </a:r>
            <a:r>
              <a:rPr lang="fi-FI" dirty="0" err="1" smtClean="0"/>
              <a:t>audio</a:t>
            </a:r>
            <a:r>
              <a:rPr lang="fi-FI" dirty="0" smtClean="0"/>
              <a:t>)</a:t>
            </a:r>
            <a:r>
              <a:rPr lang="fi-FI" dirty="0" err="1" smtClean="0"/>
              <a:t>visual</a:t>
            </a:r>
            <a:r>
              <a:rPr lang="fi-FI" dirty="0" smtClean="0"/>
              <a:t> aids </a:t>
            </a:r>
            <a:r>
              <a:rPr lang="fi-FI" dirty="0" err="1" smtClean="0"/>
              <a:t>like</a:t>
            </a:r>
            <a:r>
              <a:rPr lang="fi-FI" dirty="0" smtClean="0"/>
              <a:t> </a:t>
            </a:r>
            <a:r>
              <a:rPr lang="fi-FI" dirty="0" err="1" smtClean="0"/>
              <a:t>videoclips</a:t>
            </a:r>
            <a:r>
              <a:rPr lang="fi-FI" dirty="0" smtClean="0"/>
              <a:t>, </a:t>
            </a:r>
            <a:r>
              <a:rPr lang="fi-FI" dirty="0" err="1" smtClean="0"/>
              <a:t>photos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interviews</a:t>
            </a:r>
            <a:r>
              <a:rPr lang="fi-FI" dirty="0" smtClean="0"/>
              <a:t> etc.</a:t>
            </a:r>
            <a:endParaRPr lang="fi-FI" dirty="0"/>
          </a:p>
        </p:txBody>
      </p:sp>
      <p:sp>
        <p:nvSpPr>
          <p:cNvPr id="6" name="Tekstikehys 5"/>
          <p:cNvSpPr txBox="1"/>
          <p:nvPr/>
        </p:nvSpPr>
        <p:spPr>
          <a:xfrm>
            <a:off x="683568" y="47667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Choose</a:t>
            </a:r>
            <a:r>
              <a:rPr lang="fi-FI" dirty="0" smtClean="0"/>
              <a:t> a </a:t>
            </a:r>
            <a:r>
              <a:rPr lang="fi-FI" dirty="0" err="1" smtClean="0"/>
              <a:t>partner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two</a:t>
            </a:r>
            <a:r>
              <a:rPr lang="fi-FI" dirty="0" smtClean="0"/>
              <a:t> and </a:t>
            </a:r>
            <a:r>
              <a:rPr lang="fi-FI" dirty="0" err="1" smtClean="0"/>
              <a:t>prepare</a:t>
            </a:r>
            <a:r>
              <a:rPr lang="fi-FI" dirty="0" smtClean="0"/>
              <a:t> a </a:t>
            </a:r>
            <a:r>
              <a:rPr lang="fi-FI" dirty="0" err="1" smtClean="0"/>
              <a:t>presentation</a:t>
            </a:r>
            <a:r>
              <a:rPr lang="fi-FI" dirty="0" smtClean="0"/>
              <a:t> on </a:t>
            </a:r>
            <a:r>
              <a:rPr lang="fi-FI" dirty="0" err="1" smtClean="0"/>
              <a:t>Finland/Finnish</a:t>
            </a:r>
            <a:r>
              <a:rPr lang="fi-FI" dirty="0" smtClean="0"/>
              <a:t> </a:t>
            </a:r>
            <a:r>
              <a:rPr lang="fi-FI" dirty="0" err="1" smtClean="0"/>
              <a:t>society</a:t>
            </a:r>
            <a:r>
              <a:rPr lang="fi-FI" dirty="0" smtClean="0"/>
              <a:t>  on a </a:t>
            </a:r>
            <a:r>
              <a:rPr lang="fi-FI" dirty="0" err="1" smtClean="0"/>
              <a:t>topic</a:t>
            </a:r>
            <a:r>
              <a:rPr lang="fi-FI" dirty="0" smtClean="0"/>
              <a:t> </a:t>
            </a:r>
            <a:r>
              <a:rPr lang="fi-FI" dirty="0" err="1" smtClean="0"/>
              <a:t>which</a:t>
            </a:r>
            <a:r>
              <a:rPr lang="fi-FI" dirty="0" smtClean="0"/>
              <a:t> </a:t>
            </a:r>
            <a:r>
              <a:rPr lang="fi-FI" dirty="0" err="1" smtClean="0"/>
              <a:t>interests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.  The </a:t>
            </a:r>
            <a:r>
              <a:rPr lang="fi-FI" dirty="0" err="1" smtClean="0"/>
              <a:t>purpose</a:t>
            </a:r>
            <a:r>
              <a:rPr lang="fi-FI" dirty="0" smtClean="0"/>
              <a:t> of the pres. is to </a:t>
            </a:r>
            <a:r>
              <a:rPr lang="fi-FI" dirty="0" err="1" smtClean="0"/>
              <a:t>increase</a:t>
            </a:r>
            <a:r>
              <a:rPr lang="fi-FI" dirty="0" smtClean="0"/>
              <a:t> </a:t>
            </a:r>
            <a:r>
              <a:rPr lang="fi-FI" dirty="0" err="1" smtClean="0"/>
              <a:t>your</a:t>
            </a:r>
            <a:r>
              <a:rPr lang="fi-FI" dirty="0" smtClean="0"/>
              <a:t> and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classmates</a:t>
            </a:r>
            <a:r>
              <a:rPr lang="fi-FI" dirty="0" smtClean="0"/>
              <a:t>’  </a:t>
            </a:r>
            <a:r>
              <a:rPr lang="fi-FI" dirty="0" err="1" smtClean="0"/>
              <a:t>readiness</a:t>
            </a:r>
            <a:r>
              <a:rPr lang="fi-FI" dirty="0" smtClean="0"/>
              <a:t> to </a:t>
            </a:r>
            <a:r>
              <a:rPr lang="fi-FI" dirty="0" err="1" smtClean="0"/>
              <a:t>talk</a:t>
            </a:r>
            <a:r>
              <a:rPr lang="fi-FI" dirty="0" smtClean="0"/>
              <a:t> </a:t>
            </a:r>
            <a:r>
              <a:rPr lang="fi-FI" dirty="0" err="1" smtClean="0"/>
              <a:t>about</a:t>
            </a:r>
            <a:r>
              <a:rPr lang="fi-FI" dirty="0" smtClean="0"/>
              <a:t> Finland.</a:t>
            </a:r>
            <a:endParaRPr lang="fi-FI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253</Words>
  <Application>Microsoft Office PowerPoint</Application>
  <PresentationFormat>Näytössä katseltava diaesitys (4:3)</PresentationFormat>
  <Paragraphs>39</Paragraphs>
  <Slides>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4" baseType="lpstr">
      <vt:lpstr>Office-teema</vt:lpstr>
      <vt:lpstr>ENA4 Aihepiireinä ja pohdittavina teemoina: yhteiskunta ja sen eri rakenteet, asuminen, perhe ja perhesuhteet, lieveilmiöt ja rikollisuus, Suomi ja suomalaisuus (ulkomaalaisen näkökulmasta), uskonto</vt:lpstr>
      <vt:lpstr>Dia 2</vt:lpstr>
      <vt:lpstr>Project Finland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Satu</dc:creator>
  <cp:lastModifiedBy>spitkala</cp:lastModifiedBy>
  <cp:revision>19</cp:revision>
  <dcterms:created xsi:type="dcterms:W3CDTF">2014-08-10T13:32:20Z</dcterms:created>
  <dcterms:modified xsi:type="dcterms:W3CDTF">2014-08-19T09:50:27Z</dcterms:modified>
</cp:coreProperties>
</file>