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1" r:id="rId9"/>
    <p:sldId id="262" r:id="rId10"/>
    <p:sldId id="260" r:id="rId11"/>
    <p:sldId id="263" r:id="rId1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339081-AD88-408D-BB1C-B26442248428}" v="2" dt="2021-05-10T05:37:34.6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0B2B-764D-4048-A9C2-3442142946F8}" type="datetimeFigureOut">
              <a:rPr lang="fi-FI" smtClean="0"/>
              <a:t>19.3.2025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EF14-6259-4A54-9945-FABA965B29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932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0B2B-764D-4048-A9C2-3442142946F8}" type="datetimeFigureOut">
              <a:rPr lang="fi-FI" smtClean="0"/>
              <a:t>19.3.2025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EF14-6259-4A54-9945-FABA965B29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835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0B2B-764D-4048-A9C2-3442142946F8}" type="datetimeFigureOut">
              <a:rPr lang="fi-FI" smtClean="0"/>
              <a:t>19.3.2025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EF14-6259-4A54-9945-FABA965B29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253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0B2B-764D-4048-A9C2-3442142946F8}" type="datetimeFigureOut">
              <a:rPr lang="fi-FI" smtClean="0"/>
              <a:t>19.3.2025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EF14-6259-4A54-9945-FABA965B29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032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0B2B-764D-4048-A9C2-3442142946F8}" type="datetimeFigureOut">
              <a:rPr lang="fi-FI" smtClean="0"/>
              <a:t>19.3.2025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EF14-6259-4A54-9945-FABA965B29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309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0B2B-764D-4048-A9C2-3442142946F8}" type="datetimeFigureOut">
              <a:rPr lang="fi-FI" smtClean="0"/>
              <a:t>19.3.2025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EF14-6259-4A54-9945-FABA965B29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8019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0B2B-764D-4048-A9C2-3442142946F8}" type="datetimeFigureOut">
              <a:rPr lang="fi-FI" smtClean="0"/>
              <a:t>19.3.2025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EF14-6259-4A54-9945-FABA965B29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4883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0B2B-764D-4048-A9C2-3442142946F8}" type="datetimeFigureOut">
              <a:rPr lang="fi-FI" smtClean="0"/>
              <a:t>19.3.2025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EF14-6259-4A54-9945-FABA965B29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5087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0B2B-764D-4048-A9C2-3442142946F8}" type="datetimeFigureOut">
              <a:rPr lang="fi-FI" smtClean="0"/>
              <a:t>19.3.2025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EF14-6259-4A54-9945-FABA965B29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331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0B2B-764D-4048-A9C2-3442142946F8}" type="datetimeFigureOut">
              <a:rPr lang="fi-FI" smtClean="0"/>
              <a:t>19.3.2025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EF14-6259-4A54-9945-FABA965B29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6403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0B2B-764D-4048-A9C2-3442142946F8}" type="datetimeFigureOut">
              <a:rPr lang="fi-FI" smtClean="0"/>
              <a:t>19.3.2025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EF14-6259-4A54-9945-FABA965B29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3319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70B2B-764D-4048-A9C2-3442142946F8}" type="datetimeFigureOut">
              <a:rPr lang="fi-FI" smtClean="0"/>
              <a:t>19.3.2025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9EF14-6259-4A54-9945-FABA965B29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578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SÄHKÖKEMIA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KPL 11</a:t>
            </a:r>
          </a:p>
        </p:txBody>
      </p:sp>
    </p:spTree>
    <p:extLst>
      <p:ext uri="{BB962C8B-B14F-4D97-AF65-F5344CB8AC3E}">
        <p14:creationId xmlns:p14="http://schemas.microsoft.com/office/powerpoint/2010/main" val="2247184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300038"/>
            <a:ext cx="8324850" cy="625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0281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l"/>
            <a:r>
              <a:rPr lang="fi-FI" dirty="0"/>
              <a:t>VIHKOON: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fi-FI" u="sng" dirty="0"/>
              <a:t>Elektrolyytti</a:t>
            </a:r>
            <a:r>
              <a:rPr lang="fi-FI" dirty="0"/>
              <a:t> on sähköä johtava liuos.</a:t>
            </a:r>
          </a:p>
          <a:p>
            <a:r>
              <a:rPr lang="fi-FI" dirty="0"/>
              <a:t>Elektrolyytti ja kaksi erilaista metallia muodostavat </a:t>
            </a:r>
            <a:r>
              <a:rPr lang="fi-FI" u="sng" dirty="0"/>
              <a:t>sähköparin</a:t>
            </a:r>
            <a:r>
              <a:rPr lang="fi-FI" dirty="0"/>
              <a:t>.</a:t>
            </a:r>
          </a:p>
          <a:p>
            <a:r>
              <a:rPr lang="fi-FI" dirty="0"/>
              <a:t>Metallien välinen jännite saa aikaan virtapiirissä kulkevan sähkövirran.</a:t>
            </a:r>
          </a:p>
        </p:txBody>
      </p:sp>
    </p:spTree>
    <p:extLst>
      <p:ext uri="{BB962C8B-B14F-4D97-AF65-F5344CB8AC3E}">
        <p14:creationId xmlns:p14="http://schemas.microsoft.com/office/powerpoint/2010/main" val="251771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5693"/>
            <a:ext cx="5759921" cy="6539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582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l"/>
            <a:r>
              <a:rPr lang="fi-FI" dirty="0"/>
              <a:t>VIHKOON: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fi-FI" u="sng" dirty="0"/>
              <a:t>Elektrolyysi</a:t>
            </a:r>
            <a:r>
              <a:rPr lang="fi-FI" dirty="0"/>
              <a:t> on ilmiö, jossa sähkövirta saa aikaan kemiallisen reaktion.</a:t>
            </a:r>
          </a:p>
          <a:p>
            <a:r>
              <a:rPr lang="fi-FI" dirty="0"/>
              <a:t>Positiivista napaa sanotaan </a:t>
            </a:r>
            <a:r>
              <a:rPr lang="fi-FI" u="sng" dirty="0"/>
              <a:t>anodiksi</a:t>
            </a:r>
            <a:r>
              <a:rPr lang="fi-FI" dirty="0"/>
              <a:t> ja negatiivista napaa </a:t>
            </a:r>
            <a:r>
              <a:rPr lang="fi-FI" u="sng" dirty="0"/>
              <a:t>katodiksi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550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266700"/>
            <a:ext cx="48006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9278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3" y="257175"/>
            <a:ext cx="7762875" cy="634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5675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476672"/>
            <a:ext cx="3322712" cy="5649491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Elektrolyysiä käytetään </a:t>
            </a:r>
            <a:r>
              <a:rPr lang="fi-FI"/>
              <a:t>mm. raakakuparin </a:t>
            </a:r>
            <a:r>
              <a:rPr lang="fi-FI" dirty="0"/>
              <a:t>puhdistamiseen: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1" y="404664"/>
            <a:ext cx="5286375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566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3554D4DD2FEF0C44BD55A1A40817A276" ma:contentTypeVersion="1" ma:contentTypeDescription="Luo uusi asiakirja." ma:contentTypeScope="" ma:versionID="f70cfbd5c93eb69357f71115b670cc78">
  <xsd:schema xmlns:xsd="http://www.w3.org/2001/XMLSchema" xmlns:xs="http://www.w3.org/2001/XMLSchema" xmlns:p="http://schemas.microsoft.com/office/2006/metadata/properties" xmlns:ns3="92132007-be20-404d-a7e2-5b57e0688036" targetNamespace="http://schemas.microsoft.com/office/2006/metadata/properties" ma:root="true" ma:fieldsID="4bdc76ce93cc966a176b2065327c29f6" ns3:_="">
    <xsd:import namespace="92132007-be20-404d-a7e2-5b57e0688036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132007-be20-404d-a7e2-5b57e068803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E49728-8CB3-43D4-A1DE-F3F18E6B35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132007-be20-404d-a7e2-5b57e06880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543514-C140-4CE8-81E3-ECB718291DC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9A3B371-083B-441A-A212-8832EB068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57</Words>
  <Application>Microsoft Office PowerPoint</Application>
  <PresentationFormat>Näytössä katseltava diaesitys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9" baseType="lpstr">
      <vt:lpstr>Office-teema</vt:lpstr>
      <vt:lpstr>SÄHKÖKEMIA</vt:lpstr>
      <vt:lpstr>PowerPoint-esitys</vt:lpstr>
      <vt:lpstr>VIHKOON:</vt:lpstr>
      <vt:lpstr>PowerPoint-esitys</vt:lpstr>
      <vt:lpstr>VIHKOON:</vt:lpstr>
      <vt:lpstr>PowerPoint-esitys</vt:lpstr>
      <vt:lpstr>PowerPoint-esitys</vt:lpstr>
      <vt:lpstr>PowerPoint-esitys</vt:lpstr>
    </vt:vector>
  </TitlesOfParts>
  <Company>Keuruun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SÄHKÖKEMIA</dc:title>
  <dc:creator>Nikkilä,Henni</dc:creator>
  <cp:lastModifiedBy>Henni Seipäjärvi</cp:lastModifiedBy>
  <cp:revision>5</cp:revision>
  <dcterms:created xsi:type="dcterms:W3CDTF">2014-01-10T07:03:36Z</dcterms:created>
  <dcterms:modified xsi:type="dcterms:W3CDTF">2025-03-19T09:42:07Z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0x0101003554D4DD2FEF0C44BD55A1A40817A276</vt:lpwstr>
  </property>
</Properties>
</file>