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  <p:sldMasterId id="2147483713" r:id="rId5"/>
    <p:sldMasterId id="2147483725" r:id="rId6"/>
  </p:sldMasterIdLst>
  <p:notesMasterIdLst>
    <p:notesMasterId r:id="rId12"/>
  </p:notesMasterIdLst>
  <p:sldIdLst>
    <p:sldId id="256" r:id="rId7"/>
    <p:sldId id="258" r:id="rId8"/>
    <p:sldId id="259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4D1A3-BC62-432E-8A98-437F1056F41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8FBBB72-BAC8-4FE9-8F3E-CA62787F78B1}">
      <dgm:prSet/>
      <dgm:spPr/>
      <dgm:t>
        <a:bodyPr/>
        <a:lstStyle/>
        <a:p>
          <a:r>
            <a:rPr lang="fi-FI" b="1" dirty="0"/>
            <a:t>Yhdessä lukeminen on hauskaa!</a:t>
          </a:r>
          <a:endParaRPr lang="fi-FI" dirty="0"/>
        </a:p>
      </dgm:t>
    </dgm:pt>
    <dgm:pt modelId="{173C1659-D89F-4EE1-B908-9346CB2B8C4B}" type="parTrans" cxnId="{DA335F7A-113D-44B6-A743-2A488C49E367}">
      <dgm:prSet/>
      <dgm:spPr/>
      <dgm:t>
        <a:bodyPr/>
        <a:lstStyle/>
        <a:p>
          <a:endParaRPr lang="fi-FI"/>
        </a:p>
      </dgm:t>
    </dgm:pt>
    <dgm:pt modelId="{FAC45783-2A98-4D5F-A8ED-FED4676BF20B}" type="sibTrans" cxnId="{DA335F7A-113D-44B6-A743-2A488C49E367}">
      <dgm:prSet/>
      <dgm:spPr/>
      <dgm:t>
        <a:bodyPr/>
        <a:lstStyle/>
        <a:p>
          <a:endParaRPr lang="fi-FI"/>
        </a:p>
      </dgm:t>
    </dgm:pt>
    <dgm:pt modelId="{DE6FD9F1-36CF-46DC-B39A-6CF03F9DCAA0}">
      <dgm:prSet/>
      <dgm:spPr/>
      <dgm:t>
        <a:bodyPr/>
        <a:lstStyle/>
        <a:p>
          <a:r>
            <a:rPr lang="fi-FI"/>
            <a:t>Innostaa lukemaan</a:t>
          </a:r>
        </a:p>
      </dgm:t>
    </dgm:pt>
    <dgm:pt modelId="{1CFB1506-DE15-4F84-96D5-DFCA46EA0BC9}" type="parTrans" cxnId="{E0B3B59B-FFE3-4176-A478-75F04BF88401}">
      <dgm:prSet/>
      <dgm:spPr/>
      <dgm:t>
        <a:bodyPr/>
        <a:lstStyle/>
        <a:p>
          <a:endParaRPr lang="fi-FI"/>
        </a:p>
      </dgm:t>
    </dgm:pt>
    <dgm:pt modelId="{74DA028E-6656-4269-AC6A-BDE7E1ABCBDD}" type="sibTrans" cxnId="{E0B3B59B-FFE3-4176-A478-75F04BF88401}">
      <dgm:prSet/>
      <dgm:spPr/>
      <dgm:t>
        <a:bodyPr/>
        <a:lstStyle/>
        <a:p>
          <a:endParaRPr lang="fi-FI"/>
        </a:p>
      </dgm:t>
    </dgm:pt>
    <dgm:pt modelId="{F783BE2D-7BD7-49E3-BADB-6712A36615B7}">
      <dgm:prSet/>
      <dgm:spPr/>
      <dgm:t>
        <a:bodyPr/>
        <a:lstStyle/>
        <a:p>
          <a:r>
            <a:rPr lang="fi-FI"/>
            <a:t>Kehittää vuorovaikutus- ja ajattelutaitoja</a:t>
          </a:r>
        </a:p>
      </dgm:t>
    </dgm:pt>
    <dgm:pt modelId="{4FE31950-CE86-4F56-854C-AA600518D3BE}" type="parTrans" cxnId="{B5C65856-22DF-4B65-880E-9B37DB3D4A3C}">
      <dgm:prSet/>
      <dgm:spPr/>
      <dgm:t>
        <a:bodyPr/>
        <a:lstStyle/>
        <a:p>
          <a:endParaRPr lang="fi-FI"/>
        </a:p>
      </dgm:t>
    </dgm:pt>
    <dgm:pt modelId="{47E3F5DB-B8B6-43A2-92D8-0875C2E13837}" type="sibTrans" cxnId="{B5C65856-22DF-4B65-880E-9B37DB3D4A3C}">
      <dgm:prSet/>
      <dgm:spPr/>
      <dgm:t>
        <a:bodyPr/>
        <a:lstStyle/>
        <a:p>
          <a:endParaRPr lang="fi-FI"/>
        </a:p>
      </dgm:t>
    </dgm:pt>
    <dgm:pt modelId="{152817E0-A398-46FC-85F4-F4687CDA8A9B}">
      <dgm:prSet/>
      <dgm:spPr/>
      <dgm:t>
        <a:bodyPr/>
        <a:lstStyle/>
        <a:p>
          <a:r>
            <a:rPr lang="fi-FI"/>
            <a:t>Rikastuttaa kieltä ja sanavarastoa</a:t>
          </a:r>
        </a:p>
      </dgm:t>
    </dgm:pt>
    <dgm:pt modelId="{92BCADD4-CFCC-40F0-81A1-D0587713E98E}" type="parTrans" cxnId="{222E19BD-3D20-4DFA-8949-9AD95B89E1DB}">
      <dgm:prSet/>
      <dgm:spPr/>
      <dgm:t>
        <a:bodyPr/>
        <a:lstStyle/>
        <a:p>
          <a:endParaRPr lang="fi-FI"/>
        </a:p>
      </dgm:t>
    </dgm:pt>
    <dgm:pt modelId="{FF082947-8821-4955-B788-0517A544AA0C}" type="sibTrans" cxnId="{222E19BD-3D20-4DFA-8949-9AD95B89E1DB}">
      <dgm:prSet/>
      <dgm:spPr/>
      <dgm:t>
        <a:bodyPr/>
        <a:lstStyle/>
        <a:p>
          <a:endParaRPr lang="fi-FI"/>
        </a:p>
      </dgm:t>
    </dgm:pt>
    <dgm:pt modelId="{8FA7039D-DE47-4234-9AF8-F1696986AFBA}">
      <dgm:prSet/>
      <dgm:spPr/>
      <dgm:t>
        <a:bodyPr/>
        <a:lstStyle/>
        <a:p>
          <a:r>
            <a:rPr lang="fi-FI"/>
            <a:t>Eri kirjallisuuden lajit tutuksi</a:t>
          </a:r>
        </a:p>
      </dgm:t>
    </dgm:pt>
    <dgm:pt modelId="{F5412B08-2585-4812-A8FD-DE3512145712}" type="parTrans" cxnId="{81735F53-AFB7-4022-B72F-A63B1868D652}">
      <dgm:prSet/>
      <dgm:spPr/>
      <dgm:t>
        <a:bodyPr/>
        <a:lstStyle/>
        <a:p>
          <a:endParaRPr lang="fi-FI"/>
        </a:p>
      </dgm:t>
    </dgm:pt>
    <dgm:pt modelId="{2D0AB29A-E9A8-4545-B88B-9AFBEC37AB04}" type="sibTrans" cxnId="{81735F53-AFB7-4022-B72F-A63B1868D652}">
      <dgm:prSet/>
      <dgm:spPr/>
      <dgm:t>
        <a:bodyPr/>
        <a:lstStyle/>
        <a:p>
          <a:endParaRPr lang="fi-FI"/>
        </a:p>
      </dgm:t>
    </dgm:pt>
    <dgm:pt modelId="{0F162912-94BF-4666-AC78-C01DDCFFB5B0}">
      <dgm:prSet/>
      <dgm:spPr/>
      <dgm:t>
        <a:bodyPr/>
        <a:lstStyle/>
        <a:p>
          <a:r>
            <a:rPr lang="fi-FI" dirty="0"/>
            <a:t>Tutustuttaa kirjallisuuden käsitteisiin</a:t>
          </a:r>
        </a:p>
      </dgm:t>
    </dgm:pt>
    <dgm:pt modelId="{EF792EDE-C649-4643-9690-4ABA7CBF53FE}" type="parTrans" cxnId="{58FA27D2-D4B0-4351-8AB0-EDDD60F449A1}">
      <dgm:prSet/>
      <dgm:spPr/>
      <dgm:t>
        <a:bodyPr/>
        <a:lstStyle/>
        <a:p>
          <a:endParaRPr lang="fi-FI"/>
        </a:p>
      </dgm:t>
    </dgm:pt>
    <dgm:pt modelId="{4187A050-24C2-4C32-BA4F-ACE2D6E517E2}" type="sibTrans" cxnId="{58FA27D2-D4B0-4351-8AB0-EDDD60F449A1}">
      <dgm:prSet/>
      <dgm:spPr/>
      <dgm:t>
        <a:bodyPr/>
        <a:lstStyle/>
        <a:p>
          <a:endParaRPr lang="fi-FI"/>
        </a:p>
      </dgm:t>
    </dgm:pt>
    <dgm:pt modelId="{F4BEE338-4EB9-4E14-9799-83AC24BEE5B7}">
      <dgm:prSet/>
      <dgm:spPr/>
      <dgm:t>
        <a:bodyPr/>
        <a:lstStyle/>
        <a:p>
          <a:endParaRPr lang="fi-FI"/>
        </a:p>
      </dgm:t>
    </dgm:pt>
    <dgm:pt modelId="{2B4F6C1F-7B1E-4C2F-9C2B-1A67E936EEA5}" type="parTrans" cxnId="{DA45C5AC-706E-4AF7-B4CC-D98186C2C0E1}">
      <dgm:prSet/>
      <dgm:spPr/>
      <dgm:t>
        <a:bodyPr/>
        <a:lstStyle/>
        <a:p>
          <a:endParaRPr lang="fi-FI"/>
        </a:p>
      </dgm:t>
    </dgm:pt>
    <dgm:pt modelId="{57B0C2E0-DC73-4125-8A5C-F062A0313BAD}" type="sibTrans" cxnId="{DA45C5AC-706E-4AF7-B4CC-D98186C2C0E1}">
      <dgm:prSet/>
      <dgm:spPr/>
      <dgm:t>
        <a:bodyPr/>
        <a:lstStyle/>
        <a:p>
          <a:endParaRPr lang="fi-FI"/>
        </a:p>
      </dgm:t>
    </dgm:pt>
    <dgm:pt modelId="{07C437AB-D42C-49B9-A6FF-6FDD0681E7DA}">
      <dgm:prSet/>
      <dgm:spPr/>
    </dgm:pt>
    <dgm:pt modelId="{36275843-6E57-4D11-B955-EB6F6CD17787}" type="parTrans" cxnId="{B9CB9715-33C3-4ED0-9CF5-AB3CB4B0CE41}">
      <dgm:prSet/>
      <dgm:spPr/>
      <dgm:t>
        <a:bodyPr/>
        <a:lstStyle/>
        <a:p>
          <a:endParaRPr lang="fi-FI"/>
        </a:p>
      </dgm:t>
    </dgm:pt>
    <dgm:pt modelId="{0F2B5DF9-C63A-4FC2-921F-EAD0A1FBAE9E}" type="sibTrans" cxnId="{B9CB9715-33C3-4ED0-9CF5-AB3CB4B0CE41}">
      <dgm:prSet/>
      <dgm:spPr/>
      <dgm:t>
        <a:bodyPr/>
        <a:lstStyle/>
        <a:p>
          <a:endParaRPr lang="fi-FI"/>
        </a:p>
      </dgm:t>
    </dgm:pt>
    <dgm:pt modelId="{5CA1F6AC-E28D-4C92-9193-D8484EE4AC0C}">
      <dgm:prSet/>
      <dgm:spPr/>
      <dgm:t>
        <a:bodyPr/>
        <a:lstStyle/>
        <a:p>
          <a:r>
            <a:rPr lang="fi-FI" dirty="0"/>
            <a:t>Oman lukukokemuksen jakaminen</a:t>
          </a:r>
        </a:p>
      </dgm:t>
    </dgm:pt>
    <dgm:pt modelId="{035649A7-22AD-46F1-9CD6-DD9A15F06470}" type="parTrans" cxnId="{F8351CD8-A241-482E-B444-364C710C0DA3}">
      <dgm:prSet/>
      <dgm:spPr/>
      <dgm:t>
        <a:bodyPr/>
        <a:lstStyle/>
        <a:p>
          <a:endParaRPr lang="fi-FI"/>
        </a:p>
      </dgm:t>
    </dgm:pt>
    <dgm:pt modelId="{BE1BC8D6-D6D8-414C-B4D4-19467BDD6C38}" type="sibTrans" cxnId="{F8351CD8-A241-482E-B444-364C710C0DA3}">
      <dgm:prSet/>
      <dgm:spPr/>
      <dgm:t>
        <a:bodyPr/>
        <a:lstStyle/>
        <a:p>
          <a:endParaRPr lang="fi-FI"/>
        </a:p>
      </dgm:t>
    </dgm:pt>
    <dgm:pt modelId="{3A65C175-7F98-4351-956A-B9E44F1F227F}">
      <dgm:prSet/>
      <dgm:spPr/>
      <dgm:t>
        <a:bodyPr/>
        <a:lstStyle/>
        <a:p>
          <a:endParaRPr lang="fi-FI" dirty="0"/>
        </a:p>
      </dgm:t>
    </dgm:pt>
    <dgm:pt modelId="{63AE77E0-4CD9-4CA8-BDFD-5F303315D834}" type="parTrans" cxnId="{C925C004-FA2C-486D-864D-9F08B6F82DAA}">
      <dgm:prSet/>
      <dgm:spPr/>
      <dgm:t>
        <a:bodyPr/>
        <a:lstStyle/>
        <a:p>
          <a:endParaRPr lang="fi-FI"/>
        </a:p>
      </dgm:t>
    </dgm:pt>
    <dgm:pt modelId="{26B34C35-3A18-43FD-8E77-79D7F59857D6}" type="sibTrans" cxnId="{C925C004-FA2C-486D-864D-9F08B6F82DAA}">
      <dgm:prSet/>
      <dgm:spPr/>
      <dgm:t>
        <a:bodyPr/>
        <a:lstStyle/>
        <a:p>
          <a:endParaRPr lang="fi-FI"/>
        </a:p>
      </dgm:t>
    </dgm:pt>
    <dgm:pt modelId="{CBB56AF5-D03A-4610-B5E3-E10019B99B8A}" type="pres">
      <dgm:prSet presAssocID="{92D4D1A3-BC62-432E-8A98-437F1056F4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FF899F-9A62-4EBC-A4DD-9696E0FC1347}" type="pres">
      <dgm:prSet presAssocID="{F8FBBB72-BAC8-4FE9-8F3E-CA62787F78B1}" presName="centerShape" presStyleLbl="node0" presStyleIdx="0" presStyleCnt="1"/>
      <dgm:spPr/>
    </dgm:pt>
    <dgm:pt modelId="{1C1D6EB6-FD9E-44B0-B3D1-70BB24A1EBEF}" type="pres">
      <dgm:prSet presAssocID="{1CFB1506-DE15-4F84-96D5-DFCA46EA0BC9}" presName="parTrans" presStyleLbl="bgSibTrans2D1" presStyleIdx="0" presStyleCnt="6"/>
      <dgm:spPr/>
    </dgm:pt>
    <dgm:pt modelId="{8DE1B3D0-6C93-4D3D-9536-2601A9EDF14A}" type="pres">
      <dgm:prSet presAssocID="{DE6FD9F1-36CF-46DC-B39A-6CF03F9DCAA0}" presName="node" presStyleLbl="node1" presStyleIdx="0" presStyleCnt="6">
        <dgm:presLayoutVars>
          <dgm:bulletEnabled val="1"/>
        </dgm:presLayoutVars>
      </dgm:prSet>
      <dgm:spPr/>
    </dgm:pt>
    <dgm:pt modelId="{E57C0D3D-530A-4D18-92A0-6FA10F9FC7C5}" type="pres">
      <dgm:prSet presAssocID="{4FE31950-CE86-4F56-854C-AA600518D3BE}" presName="parTrans" presStyleLbl="bgSibTrans2D1" presStyleIdx="1" presStyleCnt="6"/>
      <dgm:spPr/>
    </dgm:pt>
    <dgm:pt modelId="{15AB74EF-FC04-439E-A8F1-23AF74D2676B}" type="pres">
      <dgm:prSet presAssocID="{F783BE2D-7BD7-49E3-BADB-6712A36615B7}" presName="node" presStyleLbl="node1" presStyleIdx="1" presStyleCnt="6">
        <dgm:presLayoutVars>
          <dgm:bulletEnabled val="1"/>
        </dgm:presLayoutVars>
      </dgm:prSet>
      <dgm:spPr/>
    </dgm:pt>
    <dgm:pt modelId="{8B3C3EC7-34A5-4AD0-ACD1-7F242801B83C}" type="pres">
      <dgm:prSet presAssocID="{92BCADD4-CFCC-40F0-81A1-D0587713E98E}" presName="parTrans" presStyleLbl="bgSibTrans2D1" presStyleIdx="2" presStyleCnt="6"/>
      <dgm:spPr/>
    </dgm:pt>
    <dgm:pt modelId="{699D3F5E-1264-4E7B-BD6A-5BF2B48D705D}" type="pres">
      <dgm:prSet presAssocID="{152817E0-A398-46FC-85F4-F4687CDA8A9B}" presName="node" presStyleLbl="node1" presStyleIdx="2" presStyleCnt="6">
        <dgm:presLayoutVars>
          <dgm:bulletEnabled val="1"/>
        </dgm:presLayoutVars>
      </dgm:prSet>
      <dgm:spPr/>
    </dgm:pt>
    <dgm:pt modelId="{DF287B2C-0C72-43AA-9CF9-F683880129D7}" type="pres">
      <dgm:prSet presAssocID="{F5412B08-2585-4812-A8FD-DE3512145712}" presName="parTrans" presStyleLbl="bgSibTrans2D1" presStyleIdx="3" presStyleCnt="6"/>
      <dgm:spPr/>
    </dgm:pt>
    <dgm:pt modelId="{E05E157F-BBFC-49E8-A87A-6CE2E1A39776}" type="pres">
      <dgm:prSet presAssocID="{8FA7039D-DE47-4234-9AF8-F1696986AFBA}" presName="node" presStyleLbl="node1" presStyleIdx="3" presStyleCnt="6">
        <dgm:presLayoutVars>
          <dgm:bulletEnabled val="1"/>
        </dgm:presLayoutVars>
      </dgm:prSet>
      <dgm:spPr/>
    </dgm:pt>
    <dgm:pt modelId="{6D446FC2-84B3-40C2-9F9F-D9B36DA57E5B}" type="pres">
      <dgm:prSet presAssocID="{EF792EDE-C649-4643-9690-4ABA7CBF53FE}" presName="parTrans" presStyleLbl="bgSibTrans2D1" presStyleIdx="4" presStyleCnt="6"/>
      <dgm:spPr/>
    </dgm:pt>
    <dgm:pt modelId="{CC99BABD-BBA7-4CD0-916C-5273955ABCD8}" type="pres">
      <dgm:prSet presAssocID="{0F162912-94BF-4666-AC78-C01DDCFFB5B0}" presName="node" presStyleLbl="node1" presStyleIdx="4" presStyleCnt="6">
        <dgm:presLayoutVars>
          <dgm:bulletEnabled val="1"/>
        </dgm:presLayoutVars>
      </dgm:prSet>
      <dgm:spPr/>
    </dgm:pt>
    <dgm:pt modelId="{317716D9-62F9-4758-ADB5-FB1CFAC8B099}" type="pres">
      <dgm:prSet presAssocID="{035649A7-22AD-46F1-9CD6-DD9A15F06470}" presName="parTrans" presStyleLbl="bgSibTrans2D1" presStyleIdx="5" presStyleCnt="6"/>
      <dgm:spPr/>
    </dgm:pt>
    <dgm:pt modelId="{BB2EBB88-7CB9-49C6-9EE8-899CA46E04E1}" type="pres">
      <dgm:prSet presAssocID="{5CA1F6AC-E28D-4C92-9193-D8484EE4AC0C}" presName="node" presStyleLbl="node1" presStyleIdx="5" presStyleCnt="6">
        <dgm:presLayoutVars>
          <dgm:bulletEnabled val="1"/>
        </dgm:presLayoutVars>
      </dgm:prSet>
      <dgm:spPr/>
    </dgm:pt>
  </dgm:ptLst>
  <dgm:cxnLst>
    <dgm:cxn modelId="{C925C004-FA2C-486D-864D-9F08B6F82DAA}" srcId="{92D4D1A3-BC62-432E-8A98-437F1056F41A}" destId="{3A65C175-7F98-4351-956A-B9E44F1F227F}" srcOrd="1" destOrd="0" parTransId="{63AE77E0-4CD9-4CA8-BDFD-5F303315D834}" sibTransId="{26B34C35-3A18-43FD-8E77-79D7F59857D6}"/>
    <dgm:cxn modelId="{17CF5F0B-382B-4B64-B043-645F2E3A878A}" type="presOf" srcId="{4FE31950-CE86-4F56-854C-AA600518D3BE}" destId="{E57C0D3D-530A-4D18-92A0-6FA10F9FC7C5}" srcOrd="0" destOrd="0" presId="urn:microsoft.com/office/officeart/2005/8/layout/radial4"/>
    <dgm:cxn modelId="{B9CB9715-33C3-4ED0-9CF5-AB3CB4B0CE41}" srcId="{92D4D1A3-BC62-432E-8A98-437F1056F41A}" destId="{07C437AB-D42C-49B9-A6FF-6FDD0681E7DA}" srcOrd="3" destOrd="0" parTransId="{36275843-6E57-4D11-B955-EB6F6CD17787}" sibTransId="{0F2B5DF9-C63A-4FC2-921F-EAD0A1FBAE9E}"/>
    <dgm:cxn modelId="{663BDD1C-8CAB-4140-B8B3-55AA9A5A1A7C}" type="presOf" srcId="{EF792EDE-C649-4643-9690-4ABA7CBF53FE}" destId="{6D446FC2-84B3-40C2-9F9F-D9B36DA57E5B}" srcOrd="0" destOrd="0" presId="urn:microsoft.com/office/officeart/2005/8/layout/radial4"/>
    <dgm:cxn modelId="{828AC71F-6840-4B10-9953-D317D9D96383}" type="presOf" srcId="{5CA1F6AC-E28D-4C92-9193-D8484EE4AC0C}" destId="{BB2EBB88-7CB9-49C6-9EE8-899CA46E04E1}" srcOrd="0" destOrd="0" presId="urn:microsoft.com/office/officeart/2005/8/layout/radial4"/>
    <dgm:cxn modelId="{C32EC86B-879B-4456-8469-D18467F94E47}" type="presOf" srcId="{035649A7-22AD-46F1-9CD6-DD9A15F06470}" destId="{317716D9-62F9-4758-ADB5-FB1CFAC8B099}" srcOrd="0" destOrd="0" presId="urn:microsoft.com/office/officeart/2005/8/layout/radial4"/>
    <dgm:cxn modelId="{D8E10F4D-C36F-48AF-BA8C-4521C8B449F2}" type="presOf" srcId="{0F162912-94BF-4666-AC78-C01DDCFFB5B0}" destId="{CC99BABD-BBA7-4CD0-916C-5273955ABCD8}" srcOrd="0" destOrd="0" presId="urn:microsoft.com/office/officeart/2005/8/layout/radial4"/>
    <dgm:cxn modelId="{81735F53-AFB7-4022-B72F-A63B1868D652}" srcId="{F8FBBB72-BAC8-4FE9-8F3E-CA62787F78B1}" destId="{8FA7039D-DE47-4234-9AF8-F1696986AFBA}" srcOrd="3" destOrd="0" parTransId="{F5412B08-2585-4812-A8FD-DE3512145712}" sibTransId="{2D0AB29A-E9A8-4545-B88B-9AFBEC37AB04}"/>
    <dgm:cxn modelId="{64939075-6FD8-4B68-843F-9F209722B006}" type="presOf" srcId="{8FA7039D-DE47-4234-9AF8-F1696986AFBA}" destId="{E05E157F-BBFC-49E8-A87A-6CE2E1A39776}" srcOrd="0" destOrd="0" presId="urn:microsoft.com/office/officeart/2005/8/layout/radial4"/>
    <dgm:cxn modelId="{B5C65856-22DF-4B65-880E-9B37DB3D4A3C}" srcId="{F8FBBB72-BAC8-4FE9-8F3E-CA62787F78B1}" destId="{F783BE2D-7BD7-49E3-BADB-6712A36615B7}" srcOrd="1" destOrd="0" parTransId="{4FE31950-CE86-4F56-854C-AA600518D3BE}" sibTransId="{47E3F5DB-B8B6-43A2-92D8-0875C2E13837}"/>
    <dgm:cxn modelId="{DA335F7A-113D-44B6-A743-2A488C49E367}" srcId="{92D4D1A3-BC62-432E-8A98-437F1056F41A}" destId="{F8FBBB72-BAC8-4FE9-8F3E-CA62787F78B1}" srcOrd="0" destOrd="0" parTransId="{173C1659-D89F-4EE1-B908-9346CB2B8C4B}" sibTransId="{FAC45783-2A98-4D5F-A8ED-FED4676BF20B}"/>
    <dgm:cxn modelId="{84D6D183-5789-4061-86BA-A8EADF34B1EA}" type="presOf" srcId="{F5412B08-2585-4812-A8FD-DE3512145712}" destId="{DF287B2C-0C72-43AA-9CF9-F683880129D7}" srcOrd="0" destOrd="0" presId="urn:microsoft.com/office/officeart/2005/8/layout/radial4"/>
    <dgm:cxn modelId="{E0B3B59B-FFE3-4176-A478-75F04BF88401}" srcId="{F8FBBB72-BAC8-4FE9-8F3E-CA62787F78B1}" destId="{DE6FD9F1-36CF-46DC-B39A-6CF03F9DCAA0}" srcOrd="0" destOrd="0" parTransId="{1CFB1506-DE15-4F84-96D5-DFCA46EA0BC9}" sibTransId="{74DA028E-6656-4269-AC6A-BDE7E1ABCBDD}"/>
    <dgm:cxn modelId="{3F6CFA9B-10E8-4337-BCF1-00738714BF3F}" type="presOf" srcId="{F783BE2D-7BD7-49E3-BADB-6712A36615B7}" destId="{15AB74EF-FC04-439E-A8F1-23AF74D2676B}" srcOrd="0" destOrd="0" presId="urn:microsoft.com/office/officeart/2005/8/layout/radial4"/>
    <dgm:cxn modelId="{64D0B19E-56DD-4A1D-A24A-D330FDE5E932}" type="presOf" srcId="{DE6FD9F1-36CF-46DC-B39A-6CF03F9DCAA0}" destId="{8DE1B3D0-6C93-4D3D-9536-2601A9EDF14A}" srcOrd="0" destOrd="0" presId="urn:microsoft.com/office/officeart/2005/8/layout/radial4"/>
    <dgm:cxn modelId="{DA45C5AC-706E-4AF7-B4CC-D98186C2C0E1}" srcId="{92D4D1A3-BC62-432E-8A98-437F1056F41A}" destId="{F4BEE338-4EB9-4E14-9799-83AC24BEE5B7}" srcOrd="2" destOrd="0" parTransId="{2B4F6C1F-7B1E-4C2F-9C2B-1A67E936EEA5}" sibTransId="{57B0C2E0-DC73-4125-8A5C-F062A0313BAD}"/>
    <dgm:cxn modelId="{71C453B2-E4C5-4386-AE12-4D5C57C7D21F}" type="presOf" srcId="{152817E0-A398-46FC-85F4-F4687CDA8A9B}" destId="{699D3F5E-1264-4E7B-BD6A-5BF2B48D705D}" srcOrd="0" destOrd="0" presId="urn:microsoft.com/office/officeart/2005/8/layout/radial4"/>
    <dgm:cxn modelId="{7705C8B7-83B2-45B0-8A31-510888B07632}" type="presOf" srcId="{1CFB1506-DE15-4F84-96D5-DFCA46EA0BC9}" destId="{1C1D6EB6-FD9E-44B0-B3D1-70BB24A1EBEF}" srcOrd="0" destOrd="0" presId="urn:microsoft.com/office/officeart/2005/8/layout/radial4"/>
    <dgm:cxn modelId="{222E19BD-3D20-4DFA-8949-9AD95B89E1DB}" srcId="{F8FBBB72-BAC8-4FE9-8F3E-CA62787F78B1}" destId="{152817E0-A398-46FC-85F4-F4687CDA8A9B}" srcOrd="2" destOrd="0" parTransId="{92BCADD4-CFCC-40F0-81A1-D0587713E98E}" sibTransId="{FF082947-8821-4955-B788-0517A544AA0C}"/>
    <dgm:cxn modelId="{58FA27D2-D4B0-4351-8AB0-EDDD60F449A1}" srcId="{F8FBBB72-BAC8-4FE9-8F3E-CA62787F78B1}" destId="{0F162912-94BF-4666-AC78-C01DDCFFB5B0}" srcOrd="4" destOrd="0" parTransId="{EF792EDE-C649-4643-9690-4ABA7CBF53FE}" sibTransId="{4187A050-24C2-4C32-BA4F-ACE2D6E517E2}"/>
    <dgm:cxn modelId="{F8351CD8-A241-482E-B444-364C710C0DA3}" srcId="{F8FBBB72-BAC8-4FE9-8F3E-CA62787F78B1}" destId="{5CA1F6AC-E28D-4C92-9193-D8484EE4AC0C}" srcOrd="5" destOrd="0" parTransId="{035649A7-22AD-46F1-9CD6-DD9A15F06470}" sibTransId="{BE1BC8D6-D6D8-414C-B4D4-19467BDD6C38}"/>
    <dgm:cxn modelId="{4EDA35E6-6EE9-4D90-A89C-5FE0871BC961}" type="presOf" srcId="{92D4D1A3-BC62-432E-8A98-437F1056F41A}" destId="{CBB56AF5-D03A-4610-B5E3-E10019B99B8A}" srcOrd="0" destOrd="0" presId="urn:microsoft.com/office/officeart/2005/8/layout/radial4"/>
    <dgm:cxn modelId="{6396C7F8-53CD-4FCB-B27C-44AA036E9B78}" type="presOf" srcId="{F8FBBB72-BAC8-4FE9-8F3E-CA62787F78B1}" destId="{86FF899F-9A62-4EBC-A4DD-9696E0FC1347}" srcOrd="0" destOrd="0" presId="urn:microsoft.com/office/officeart/2005/8/layout/radial4"/>
    <dgm:cxn modelId="{47763EFA-0EB4-4387-B548-85989AD8C428}" type="presOf" srcId="{92BCADD4-CFCC-40F0-81A1-D0587713E98E}" destId="{8B3C3EC7-34A5-4AD0-ACD1-7F242801B83C}" srcOrd="0" destOrd="0" presId="urn:microsoft.com/office/officeart/2005/8/layout/radial4"/>
    <dgm:cxn modelId="{847771A4-3558-4598-AAC3-ADAFDC791FDD}" type="presParOf" srcId="{CBB56AF5-D03A-4610-B5E3-E10019B99B8A}" destId="{86FF899F-9A62-4EBC-A4DD-9696E0FC1347}" srcOrd="0" destOrd="0" presId="urn:microsoft.com/office/officeart/2005/8/layout/radial4"/>
    <dgm:cxn modelId="{452AA17A-622C-45A3-AEF2-DDD96DC3E967}" type="presParOf" srcId="{CBB56AF5-D03A-4610-B5E3-E10019B99B8A}" destId="{1C1D6EB6-FD9E-44B0-B3D1-70BB24A1EBEF}" srcOrd="1" destOrd="0" presId="urn:microsoft.com/office/officeart/2005/8/layout/radial4"/>
    <dgm:cxn modelId="{EA35C6CF-1CE5-4929-AEBC-FE1D28B891AF}" type="presParOf" srcId="{CBB56AF5-D03A-4610-B5E3-E10019B99B8A}" destId="{8DE1B3D0-6C93-4D3D-9536-2601A9EDF14A}" srcOrd="2" destOrd="0" presId="urn:microsoft.com/office/officeart/2005/8/layout/radial4"/>
    <dgm:cxn modelId="{3DEB5686-26A7-49B4-8957-BEBE6E8BD6CF}" type="presParOf" srcId="{CBB56AF5-D03A-4610-B5E3-E10019B99B8A}" destId="{E57C0D3D-530A-4D18-92A0-6FA10F9FC7C5}" srcOrd="3" destOrd="0" presId="urn:microsoft.com/office/officeart/2005/8/layout/radial4"/>
    <dgm:cxn modelId="{86C909DF-3F59-4252-806A-0177D5194588}" type="presParOf" srcId="{CBB56AF5-D03A-4610-B5E3-E10019B99B8A}" destId="{15AB74EF-FC04-439E-A8F1-23AF74D2676B}" srcOrd="4" destOrd="0" presId="urn:microsoft.com/office/officeart/2005/8/layout/radial4"/>
    <dgm:cxn modelId="{B9B28486-ED13-4808-BD0D-FD6469C1A697}" type="presParOf" srcId="{CBB56AF5-D03A-4610-B5E3-E10019B99B8A}" destId="{8B3C3EC7-34A5-4AD0-ACD1-7F242801B83C}" srcOrd="5" destOrd="0" presId="urn:microsoft.com/office/officeart/2005/8/layout/radial4"/>
    <dgm:cxn modelId="{7A2C1E2E-376F-4DE4-AFB2-43200BFBCCE3}" type="presParOf" srcId="{CBB56AF5-D03A-4610-B5E3-E10019B99B8A}" destId="{699D3F5E-1264-4E7B-BD6A-5BF2B48D705D}" srcOrd="6" destOrd="0" presId="urn:microsoft.com/office/officeart/2005/8/layout/radial4"/>
    <dgm:cxn modelId="{C1624850-17CA-43DE-9DE6-C0346B94ADF9}" type="presParOf" srcId="{CBB56AF5-D03A-4610-B5E3-E10019B99B8A}" destId="{DF287B2C-0C72-43AA-9CF9-F683880129D7}" srcOrd="7" destOrd="0" presId="urn:microsoft.com/office/officeart/2005/8/layout/radial4"/>
    <dgm:cxn modelId="{65BBB126-C3B2-4CEE-B5E2-36D511F03415}" type="presParOf" srcId="{CBB56AF5-D03A-4610-B5E3-E10019B99B8A}" destId="{E05E157F-BBFC-49E8-A87A-6CE2E1A39776}" srcOrd="8" destOrd="0" presId="urn:microsoft.com/office/officeart/2005/8/layout/radial4"/>
    <dgm:cxn modelId="{F4162F54-CCA8-415F-B310-4CFFF6A9309E}" type="presParOf" srcId="{CBB56AF5-D03A-4610-B5E3-E10019B99B8A}" destId="{6D446FC2-84B3-40C2-9F9F-D9B36DA57E5B}" srcOrd="9" destOrd="0" presId="urn:microsoft.com/office/officeart/2005/8/layout/radial4"/>
    <dgm:cxn modelId="{E2526C06-1125-4537-9EB4-CCBCCB1F8132}" type="presParOf" srcId="{CBB56AF5-D03A-4610-B5E3-E10019B99B8A}" destId="{CC99BABD-BBA7-4CD0-916C-5273955ABCD8}" srcOrd="10" destOrd="0" presId="urn:microsoft.com/office/officeart/2005/8/layout/radial4"/>
    <dgm:cxn modelId="{37842964-5A1A-42F8-9610-14BB4E2B9DD6}" type="presParOf" srcId="{CBB56AF5-D03A-4610-B5E3-E10019B99B8A}" destId="{317716D9-62F9-4758-ADB5-FB1CFAC8B099}" srcOrd="11" destOrd="0" presId="urn:microsoft.com/office/officeart/2005/8/layout/radial4"/>
    <dgm:cxn modelId="{517F89EE-8CF8-4663-81DF-9AA2AFC3EE9D}" type="presParOf" srcId="{CBB56AF5-D03A-4610-B5E3-E10019B99B8A}" destId="{BB2EBB88-7CB9-49C6-9EE8-899CA46E04E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EEA3A-0E6C-46C8-8D45-F9EA7223E3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79723AE-9B99-4645-8460-8C133A904697}">
      <dgm:prSet phldrT="[Teksti]"/>
      <dgm:spPr/>
      <dgm:t>
        <a:bodyPr/>
        <a:lstStyle/>
        <a:p>
          <a:r>
            <a:rPr lang="fi-FI" dirty="0"/>
            <a:t>Lukupiirissä oppilaat valitsevat kirjan, jota haluavat lukea, ja opettaja muodostaa ryhmät valittujen kirjojen perusteella. </a:t>
          </a:r>
        </a:p>
      </dgm:t>
    </dgm:pt>
    <dgm:pt modelId="{3DA4889C-4F84-4FAD-A178-2D75D6A597E0}" type="parTrans" cxnId="{CAF16F16-52AD-43AA-99E9-06174E45C5DF}">
      <dgm:prSet/>
      <dgm:spPr/>
      <dgm:t>
        <a:bodyPr/>
        <a:lstStyle/>
        <a:p>
          <a:endParaRPr lang="fi-FI"/>
        </a:p>
      </dgm:t>
    </dgm:pt>
    <dgm:pt modelId="{FB03E07E-F2FA-48BA-B016-9E2A0C2873B0}" type="sibTrans" cxnId="{CAF16F16-52AD-43AA-99E9-06174E45C5DF}">
      <dgm:prSet/>
      <dgm:spPr/>
      <dgm:t>
        <a:bodyPr/>
        <a:lstStyle/>
        <a:p>
          <a:endParaRPr lang="fi-FI"/>
        </a:p>
      </dgm:t>
    </dgm:pt>
    <dgm:pt modelId="{28042E86-922B-4EA7-B863-D28C20BFD3D4}">
      <dgm:prSet phldrT="[Teksti]"/>
      <dgm:spPr/>
      <dgm:t>
        <a:bodyPr/>
        <a:lstStyle/>
        <a:p>
          <a:r>
            <a:rPr lang="fi-FI" dirty="0"/>
            <a:t>Kirja jaksotetaan neljään jaksoon, ja yksi jakso luetaan viikon aikana kotona.</a:t>
          </a:r>
        </a:p>
      </dgm:t>
    </dgm:pt>
    <dgm:pt modelId="{4AFD8B9D-2F77-4401-A334-4CE507FCC014}" type="parTrans" cxnId="{DEEA828D-66F1-4E45-95A8-BCA746D0D0FD}">
      <dgm:prSet/>
      <dgm:spPr/>
      <dgm:t>
        <a:bodyPr/>
        <a:lstStyle/>
        <a:p>
          <a:endParaRPr lang="fi-FI"/>
        </a:p>
      </dgm:t>
    </dgm:pt>
    <dgm:pt modelId="{BED76DDF-EE71-4FF7-83B8-87B171C81A57}" type="sibTrans" cxnId="{DEEA828D-66F1-4E45-95A8-BCA746D0D0FD}">
      <dgm:prSet/>
      <dgm:spPr/>
      <dgm:t>
        <a:bodyPr/>
        <a:lstStyle/>
        <a:p>
          <a:endParaRPr lang="fi-FI"/>
        </a:p>
      </dgm:t>
    </dgm:pt>
    <dgm:pt modelId="{87B0E903-2F98-486A-ACD7-1B7D372DB2FB}">
      <dgm:prSet phldrT="[Teksti]"/>
      <dgm:spPr/>
      <dgm:t>
        <a:bodyPr/>
        <a:lstStyle/>
        <a:p>
          <a:r>
            <a:rPr lang="fi-FI" dirty="0"/>
            <a:t>Ryhmässä on 3-5 oppilasta, ja heillä on kaikilla sama kirja luettavanaan. </a:t>
          </a:r>
        </a:p>
      </dgm:t>
    </dgm:pt>
    <dgm:pt modelId="{DBEEC076-52BE-4115-85A6-C72B88D6C90E}" type="parTrans" cxnId="{C9EEC4A1-FD30-4BB7-A506-CA55B1ED7CD7}">
      <dgm:prSet/>
      <dgm:spPr/>
      <dgm:t>
        <a:bodyPr/>
        <a:lstStyle/>
        <a:p>
          <a:endParaRPr lang="fi-FI"/>
        </a:p>
      </dgm:t>
    </dgm:pt>
    <dgm:pt modelId="{D01BBE07-D731-4020-891E-10E3F9F4AD58}" type="sibTrans" cxnId="{C9EEC4A1-FD30-4BB7-A506-CA55B1ED7CD7}">
      <dgm:prSet/>
      <dgm:spPr/>
      <dgm:t>
        <a:bodyPr/>
        <a:lstStyle/>
        <a:p>
          <a:endParaRPr lang="fi-FI"/>
        </a:p>
      </dgm:t>
    </dgm:pt>
    <dgm:pt modelId="{32B36207-D942-4A56-AF0C-2653238FAA8B}">
      <dgm:prSet phldrT="[Teksti]"/>
      <dgm:spPr/>
      <dgm:t>
        <a:bodyPr/>
        <a:lstStyle/>
        <a:p>
          <a:r>
            <a:rPr lang="fi-FI" dirty="0"/>
            <a:t>Jokaisella oppilaalla on lukemaansa tekstikatkelmaan liittyvä tehtävä, joka tehdään lukemisen yhteydessä. Tehtävät vaihtuvat viikoittain</a:t>
          </a:r>
        </a:p>
      </dgm:t>
    </dgm:pt>
    <dgm:pt modelId="{29A050DC-C66E-43C3-A805-4440651A43D5}" type="parTrans" cxnId="{31B00058-42C4-404B-834D-D2C899A85E03}">
      <dgm:prSet/>
      <dgm:spPr/>
      <dgm:t>
        <a:bodyPr/>
        <a:lstStyle/>
        <a:p>
          <a:endParaRPr lang="fi-FI"/>
        </a:p>
      </dgm:t>
    </dgm:pt>
    <dgm:pt modelId="{4C0109F0-5CA5-4F41-B7DB-CE1FAB2D0F53}" type="sibTrans" cxnId="{31B00058-42C4-404B-834D-D2C899A85E03}">
      <dgm:prSet/>
      <dgm:spPr/>
      <dgm:t>
        <a:bodyPr/>
        <a:lstStyle/>
        <a:p>
          <a:endParaRPr lang="fi-FI"/>
        </a:p>
      </dgm:t>
    </dgm:pt>
    <dgm:pt modelId="{08297336-1E93-4D0E-BF91-672029E7DBC2}">
      <dgm:prSet phldrT="[Teksti]"/>
      <dgm:spPr/>
      <dgm:t>
        <a:bodyPr/>
        <a:lstStyle/>
        <a:p>
          <a:r>
            <a:rPr lang="fi-FI" dirty="0"/>
            <a:t>Lukupiiritapaamisissa tehtävät esitellään ja niistä keskustellaan.</a:t>
          </a:r>
        </a:p>
      </dgm:t>
    </dgm:pt>
    <dgm:pt modelId="{49A84900-BA2C-4FA4-8513-53674278C815}" type="parTrans" cxnId="{9DEC3723-EEBF-4610-B099-A99321329A6A}">
      <dgm:prSet/>
      <dgm:spPr/>
      <dgm:t>
        <a:bodyPr/>
        <a:lstStyle/>
        <a:p>
          <a:endParaRPr lang="fi-FI"/>
        </a:p>
      </dgm:t>
    </dgm:pt>
    <dgm:pt modelId="{4D57448F-6087-40CC-B9BB-18A3BE0C4B54}" type="sibTrans" cxnId="{9DEC3723-EEBF-4610-B099-A99321329A6A}">
      <dgm:prSet/>
      <dgm:spPr/>
      <dgm:t>
        <a:bodyPr/>
        <a:lstStyle/>
        <a:p>
          <a:endParaRPr lang="fi-FI"/>
        </a:p>
      </dgm:t>
    </dgm:pt>
    <dgm:pt modelId="{95E7EB2D-7562-4033-8250-41CD293B68B5}" type="pres">
      <dgm:prSet presAssocID="{8A7EEA3A-0E6C-46C8-8D45-F9EA7223E394}" presName="diagram" presStyleCnt="0">
        <dgm:presLayoutVars>
          <dgm:dir/>
          <dgm:resizeHandles val="exact"/>
        </dgm:presLayoutVars>
      </dgm:prSet>
      <dgm:spPr/>
    </dgm:pt>
    <dgm:pt modelId="{EC4531EB-4555-44F4-8501-1AF3D9A92FB7}" type="pres">
      <dgm:prSet presAssocID="{E79723AE-9B99-4645-8460-8C133A904697}" presName="node" presStyleLbl="node1" presStyleIdx="0" presStyleCnt="5">
        <dgm:presLayoutVars>
          <dgm:bulletEnabled val="1"/>
        </dgm:presLayoutVars>
      </dgm:prSet>
      <dgm:spPr/>
    </dgm:pt>
    <dgm:pt modelId="{7A4C0E59-4ADA-4510-9FFC-FE3DBF971B03}" type="pres">
      <dgm:prSet presAssocID="{FB03E07E-F2FA-48BA-B016-9E2A0C2873B0}" presName="sibTrans" presStyleCnt="0"/>
      <dgm:spPr/>
    </dgm:pt>
    <dgm:pt modelId="{3109A773-2AE6-46A2-9AD9-91BC71037B7E}" type="pres">
      <dgm:prSet presAssocID="{28042E86-922B-4EA7-B863-D28C20BFD3D4}" presName="node" presStyleLbl="node1" presStyleIdx="1" presStyleCnt="5">
        <dgm:presLayoutVars>
          <dgm:bulletEnabled val="1"/>
        </dgm:presLayoutVars>
      </dgm:prSet>
      <dgm:spPr/>
    </dgm:pt>
    <dgm:pt modelId="{164FCC2C-AE27-4F87-A5A8-3605F65F5651}" type="pres">
      <dgm:prSet presAssocID="{BED76DDF-EE71-4FF7-83B8-87B171C81A57}" presName="sibTrans" presStyleCnt="0"/>
      <dgm:spPr/>
    </dgm:pt>
    <dgm:pt modelId="{FCC9B44F-2D8D-4E92-BB6F-CC07AB6ADFCF}" type="pres">
      <dgm:prSet presAssocID="{87B0E903-2F98-486A-ACD7-1B7D372DB2FB}" presName="node" presStyleLbl="node1" presStyleIdx="2" presStyleCnt="5">
        <dgm:presLayoutVars>
          <dgm:bulletEnabled val="1"/>
        </dgm:presLayoutVars>
      </dgm:prSet>
      <dgm:spPr/>
    </dgm:pt>
    <dgm:pt modelId="{3AE76A11-A93E-4AE6-B72F-249BAFA2BEB0}" type="pres">
      <dgm:prSet presAssocID="{D01BBE07-D731-4020-891E-10E3F9F4AD58}" presName="sibTrans" presStyleCnt="0"/>
      <dgm:spPr/>
    </dgm:pt>
    <dgm:pt modelId="{B5C06122-6786-402B-831D-BEE8C08CB2D8}" type="pres">
      <dgm:prSet presAssocID="{32B36207-D942-4A56-AF0C-2653238FAA8B}" presName="node" presStyleLbl="node1" presStyleIdx="3" presStyleCnt="5">
        <dgm:presLayoutVars>
          <dgm:bulletEnabled val="1"/>
        </dgm:presLayoutVars>
      </dgm:prSet>
      <dgm:spPr/>
    </dgm:pt>
    <dgm:pt modelId="{C50F753D-E9C0-41C2-BCBE-9C40D4985EE1}" type="pres">
      <dgm:prSet presAssocID="{4C0109F0-5CA5-4F41-B7DB-CE1FAB2D0F53}" presName="sibTrans" presStyleCnt="0"/>
      <dgm:spPr/>
    </dgm:pt>
    <dgm:pt modelId="{113D1234-CF3D-4BE0-8358-AA8E26B494A0}" type="pres">
      <dgm:prSet presAssocID="{08297336-1E93-4D0E-BF91-672029E7DBC2}" presName="node" presStyleLbl="node1" presStyleIdx="4" presStyleCnt="5">
        <dgm:presLayoutVars>
          <dgm:bulletEnabled val="1"/>
        </dgm:presLayoutVars>
      </dgm:prSet>
      <dgm:spPr/>
    </dgm:pt>
  </dgm:ptLst>
  <dgm:cxnLst>
    <dgm:cxn modelId="{CAF16F16-52AD-43AA-99E9-06174E45C5DF}" srcId="{8A7EEA3A-0E6C-46C8-8D45-F9EA7223E394}" destId="{E79723AE-9B99-4645-8460-8C133A904697}" srcOrd="0" destOrd="0" parTransId="{3DA4889C-4F84-4FAD-A178-2D75D6A597E0}" sibTransId="{FB03E07E-F2FA-48BA-B016-9E2A0C2873B0}"/>
    <dgm:cxn modelId="{9DEC3723-EEBF-4610-B099-A99321329A6A}" srcId="{8A7EEA3A-0E6C-46C8-8D45-F9EA7223E394}" destId="{08297336-1E93-4D0E-BF91-672029E7DBC2}" srcOrd="4" destOrd="0" parTransId="{49A84900-BA2C-4FA4-8513-53674278C815}" sibTransId="{4D57448F-6087-40CC-B9BB-18A3BE0C4B54}"/>
    <dgm:cxn modelId="{7D14703E-993A-4921-ACCF-FF25C54F72EF}" type="presOf" srcId="{8A7EEA3A-0E6C-46C8-8D45-F9EA7223E394}" destId="{95E7EB2D-7562-4033-8250-41CD293B68B5}" srcOrd="0" destOrd="0" presId="urn:microsoft.com/office/officeart/2005/8/layout/default"/>
    <dgm:cxn modelId="{E0358656-4E47-4619-80F2-C0C19121AC7F}" type="presOf" srcId="{87B0E903-2F98-486A-ACD7-1B7D372DB2FB}" destId="{FCC9B44F-2D8D-4E92-BB6F-CC07AB6ADFCF}" srcOrd="0" destOrd="0" presId="urn:microsoft.com/office/officeart/2005/8/layout/default"/>
    <dgm:cxn modelId="{31B00058-42C4-404B-834D-D2C899A85E03}" srcId="{8A7EEA3A-0E6C-46C8-8D45-F9EA7223E394}" destId="{32B36207-D942-4A56-AF0C-2653238FAA8B}" srcOrd="3" destOrd="0" parTransId="{29A050DC-C66E-43C3-A805-4440651A43D5}" sibTransId="{4C0109F0-5CA5-4F41-B7DB-CE1FAB2D0F53}"/>
    <dgm:cxn modelId="{DEEA828D-66F1-4E45-95A8-BCA746D0D0FD}" srcId="{8A7EEA3A-0E6C-46C8-8D45-F9EA7223E394}" destId="{28042E86-922B-4EA7-B863-D28C20BFD3D4}" srcOrd="1" destOrd="0" parTransId="{4AFD8B9D-2F77-4401-A334-4CE507FCC014}" sibTransId="{BED76DDF-EE71-4FF7-83B8-87B171C81A57}"/>
    <dgm:cxn modelId="{B5509F99-B81B-4B16-99B6-9D5138591180}" type="presOf" srcId="{E79723AE-9B99-4645-8460-8C133A904697}" destId="{EC4531EB-4555-44F4-8501-1AF3D9A92FB7}" srcOrd="0" destOrd="0" presId="urn:microsoft.com/office/officeart/2005/8/layout/default"/>
    <dgm:cxn modelId="{D846949F-BC74-473C-AE9F-2FC7E9A49A6D}" type="presOf" srcId="{32B36207-D942-4A56-AF0C-2653238FAA8B}" destId="{B5C06122-6786-402B-831D-BEE8C08CB2D8}" srcOrd="0" destOrd="0" presId="urn:microsoft.com/office/officeart/2005/8/layout/default"/>
    <dgm:cxn modelId="{C9EEC4A1-FD30-4BB7-A506-CA55B1ED7CD7}" srcId="{8A7EEA3A-0E6C-46C8-8D45-F9EA7223E394}" destId="{87B0E903-2F98-486A-ACD7-1B7D372DB2FB}" srcOrd="2" destOrd="0" parTransId="{DBEEC076-52BE-4115-85A6-C72B88D6C90E}" sibTransId="{D01BBE07-D731-4020-891E-10E3F9F4AD58}"/>
    <dgm:cxn modelId="{CA4C68B4-3B6C-4F5B-844E-C1E51C3223B1}" type="presOf" srcId="{28042E86-922B-4EA7-B863-D28C20BFD3D4}" destId="{3109A773-2AE6-46A2-9AD9-91BC71037B7E}" srcOrd="0" destOrd="0" presId="urn:microsoft.com/office/officeart/2005/8/layout/default"/>
    <dgm:cxn modelId="{0C8C89CF-9F1C-4319-8AEB-3F1D5BCE9BDC}" type="presOf" srcId="{08297336-1E93-4D0E-BF91-672029E7DBC2}" destId="{113D1234-CF3D-4BE0-8358-AA8E26B494A0}" srcOrd="0" destOrd="0" presId="urn:microsoft.com/office/officeart/2005/8/layout/default"/>
    <dgm:cxn modelId="{A36B4405-B5C7-4495-B944-332775F241AC}" type="presParOf" srcId="{95E7EB2D-7562-4033-8250-41CD293B68B5}" destId="{EC4531EB-4555-44F4-8501-1AF3D9A92FB7}" srcOrd="0" destOrd="0" presId="urn:microsoft.com/office/officeart/2005/8/layout/default"/>
    <dgm:cxn modelId="{1197C624-F6A1-4BE5-B101-56815C1C974A}" type="presParOf" srcId="{95E7EB2D-7562-4033-8250-41CD293B68B5}" destId="{7A4C0E59-4ADA-4510-9FFC-FE3DBF971B03}" srcOrd="1" destOrd="0" presId="urn:microsoft.com/office/officeart/2005/8/layout/default"/>
    <dgm:cxn modelId="{60E90EFE-8D45-49D6-8974-E19B7BE49479}" type="presParOf" srcId="{95E7EB2D-7562-4033-8250-41CD293B68B5}" destId="{3109A773-2AE6-46A2-9AD9-91BC71037B7E}" srcOrd="2" destOrd="0" presId="urn:microsoft.com/office/officeart/2005/8/layout/default"/>
    <dgm:cxn modelId="{752B0587-18E1-4DB3-8456-E3D18FFC848B}" type="presParOf" srcId="{95E7EB2D-7562-4033-8250-41CD293B68B5}" destId="{164FCC2C-AE27-4F87-A5A8-3605F65F5651}" srcOrd="3" destOrd="0" presId="urn:microsoft.com/office/officeart/2005/8/layout/default"/>
    <dgm:cxn modelId="{221AEA94-2CB4-4D5F-8F25-F6D4F7A5B301}" type="presParOf" srcId="{95E7EB2D-7562-4033-8250-41CD293B68B5}" destId="{FCC9B44F-2D8D-4E92-BB6F-CC07AB6ADFCF}" srcOrd="4" destOrd="0" presId="urn:microsoft.com/office/officeart/2005/8/layout/default"/>
    <dgm:cxn modelId="{22914C63-A7B1-4E4E-B505-044CE618F6D2}" type="presParOf" srcId="{95E7EB2D-7562-4033-8250-41CD293B68B5}" destId="{3AE76A11-A93E-4AE6-B72F-249BAFA2BEB0}" srcOrd="5" destOrd="0" presId="urn:microsoft.com/office/officeart/2005/8/layout/default"/>
    <dgm:cxn modelId="{EF1D5F9F-7D26-4519-9E90-E5780D475FD3}" type="presParOf" srcId="{95E7EB2D-7562-4033-8250-41CD293B68B5}" destId="{B5C06122-6786-402B-831D-BEE8C08CB2D8}" srcOrd="6" destOrd="0" presId="urn:microsoft.com/office/officeart/2005/8/layout/default"/>
    <dgm:cxn modelId="{78B5294B-1CE2-457E-86DC-D51E6A14CD26}" type="presParOf" srcId="{95E7EB2D-7562-4033-8250-41CD293B68B5}" destId="{C50F753D-E9C0-41C2-BCBE-9C40D4985EE1}" srcOrd="7" destOrd="0" presId="urn:microsoft.com/office/officeart/2005/8/layout/default"/>
    <dgm:cxn modelId="{FD26F299-8F9D-4008-9214-BF0690805986}" type="presParOf" srcId="{95E7EB2D-7562-4033-8250-41CD293B68B5}" destId="{113D1234-CF3D-4BE0-8358-AA8E26B494A0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6924C-F093-4A3A-BC71-F0181A5492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DD9DB9-A942-4E79-9807-3D734A4D43C3}">
      <dgm:prSet phldrT="[Teksti]"/>
      <dgm:spPr/>
      <dgm:t>
        <a:bodyPr/>
        <a:lstStyle/>
        <a:p>
          <a:r>
            <a:rPr lang="fi-FI" dirty="0"/>
            <a:t>Kirjamarkkinat </a:t>
          </a:r>
        </a:p>
      </dgm:t>
    </dgm:pt>
    <dgm:pt modelId="{7DE510B4-C1EE-4494-B551-D5D2ECE6193A}" type="parTrans" cxnId="{86A04323-8311-42A6-9191-D68D5169F08A}">
      <dgm:prSet/>
      <dgm:spPr/>
      <dgm:t>
        <a:bodyPr/>
        <a:lstStyle/>
        <a:p>
          <a:endParaRPr lang="fi-FI"/>
        </a:p>
      </dgm:t>
    </dgm:pt>
    <dgm:pt modelId="{B5BD3B2F-5397-40D6-AECF-98FFE00A92E0}" type="sibTrans" cxnId="{86A04323-8311-42A6-9191-D68D5169F08A}">
      <dgm:prSet/>
      <dgm:spPr/>
      <dgm:t>
        <a:bodyPr/>
        <a:lstStyle/>
        <a:p>
          <a:endParaRPr lang="fi-FI"/>
        </a:p>
      </dgm:t>
    </dgm:pt>
    <dgm:pt modelId="{A46F6EA1-70D6-49BA-B7A0-FE0FA2966AC0}">
      <dgm:prSet phldrT="[Teksti]"/>
      <dgm:spPr/>
      <dgm:t>
        <a:bodyPr/>
        <a:lstStyle/>
        <a:p>
          <a:r>
            <a:rPr lang="fi-FI" dirty="0"/>
            <a:t>Teemalukupiiri</a:t>
          </a:r>
        </a:p>
      </dgm:t>
    </dgm:pt>
    <dgm:pt modelId="{94748F6A-8649-4735-BE7C-C36F475CC9BE}" type="parTrans" cxnId="{F0DD4104-98B8-490D-A291-5DE9D0B63561}">
      <dgm:prSet/>
      <dgm:spPr/>
      <dgm:t>
        <a:bodyPr/>
        <a:lstStyle/>
        <a:p>
          <a:endParaRPr lang="fi-FI"/>
        </a:p>
      </dgm:t>
    </dgm:pt>
    <dgm:pt modelId="{818F0B9B-D453-41D8-9C97-E3CB888CAB4E}" type="sibTrans" cxnId="{F0DD4104-98B8-490D-A291-5DE9D0B63561}">
      <dgm:prSet/>
      <dgm:spPr/>
      <dgm:t>
        <a:bodyPr/>
        <a:lstStyle/>
        <a:p>
          <a:endParaRPr lang="fi-FI"/>
        </a:p>
      </dgm:t>
    </dgm:pt>
    <dgm:pt modelId="{0900DDF2-3D50-49F0-9C90-A9F535597DBD}">
      <dgm:prSet phldrT="[Teksti]"/>
      <dgm:spPr/>
      <dgm:t>
        <a:bodyPr/>
        <a:lstStyle/>
        <a:p>
          <a:r>
            <a:rPr lang="fi-FI" dirty="0"/>
            <a:t>Sähköinen lukupiiri</a:t>
          </a:r>
        </a:p>
      </dgm:t>
    </dgm:pt>
    <dgm:pt modelId="{EF9B77F9-E1E6-4B16-BA72-D3CDF03DFF83}" type="parTrans" cxnId="{28BF4140-40F0-49E8-9E50-02E0CE8078D0}">
      <dgm:prSet/>
      <dgm:spPr/>
      <dgm:t>
        <a:bodyPr/>
        <a:lstStyle/>
        <a:p>
          <a:endParaRPr lang="fi-FI"/>
        </a:p>
      </dgm:t>
    </dgm:pt>
    <dgm:pt modelId="{0EC6948B-A1F2-4F86-AF9D-92BCC13F77EC}" type="sibTrans" cxnId="{28BF4140-40F0-49E8-9E50-02E0CE8078D0}">
      <dgm:prSet/>
      <dgm:spPr/>
      <dgm:t>
        <a:bodyPr/>
        <a:lstStyle/>
        <a:p>
          <a:endParaRPr lang="fi-FI"/>
        </a:p>
      </dgm:t>
    </dgm:pt>
    <dgm:pt modelId="{2DE96692-5D99-48FC-AE42-6FB5E3F5EDCE}">
      <dgm:prSet phldrT="[Teksti]"/>
      <dgm:spPr/>
      <dgm:t>
        <a:bodyPr/>
        <a:lstStyle/>
        <a:p>
          <a:r>
            <a:rPr lang="fi-FI" dirty="0"/>
            <a:t>Parilukupiiri</a:t>
          </a:r>
        </a:p>
      </dgm:t>
    </dgm:pt>
    <dgm:pt modelId="{D73697F5-CD91-4E5E-B98F-833AA32DEFE0}" type="parTrans" cxnId="{0C329FF2-7AAD-4E2D-83EA-CDB79814F5F5}">
      <dgm:prSet/>
      <dgm:spPr/>
      <dgm:t>
        <a:bodyPr/>
        <a:lstStyle/>
        <a:p>
          <a:endParaRPr lang="fi-FI"/>
        </a:p>
      </dgm:t>
    </dgm:pt>
    <dgm:pt modelId="{5EE42D70-42B5-4EC2-9700-60320A4B5D73}" type="sibTrans" cxnId="{0C329FF2-7AAD-4E2D-83EA-CDB79814F5F5}">
      <dgm:prSet/>
      <dgm:spPr/>
      <dgm:t>
        <a:bodyPr/>
        <a:lstStyle/>
        <a:p>
          <a:endParaRPr lang="fi-FI"/>
        </a:p>
      </dgm:t>
    </dgm:pt>
    <dgm:pt modelId="{9D0E9D7C-C055-46AE-8411-46BB3F36DC45}">
      <dgm:prSet phldrT="[Teksti]"/>
      <dgm:spPr/>
      <dgm:t>
        <a:bodyPr/>
        <a:lstStyle/>
        <a:p>
          <a:r>
            <a:rPr lang="fi-FI" dirty="0"/>
            <a:t>Pelit osana lukupiiriä</a:t>
          </a:r>
        </a:p>
      </dgm:t>
    </dgm:pt>
    <dgm:pt modelId="{1109D873-6D69-4B86-889E-5532BEBA209C}" type="parTrans" cxnId="{4C682009-88C6-4BA3-8FB5-707E7CD4BAEC}">
      <dgm:prSet/>
      <dgm:spPr/>
      <dgm:t>
        <a:bodyPr/>
        <a:lstStyle/>
        <a:p>
          <a:endParaRPr lang="fi-FI"/>
        </a:p>
      </dgm:t>
    </dgm:pt>
    <dgm:pt modelId="{ACDED872-73FC-42AC-B692-6E6237DFEB12}" type="sibTrans" cxnId="{4C682009-88C6-4BA3-8FB5-707E7CD4BAEC}">
      <dgm:prSet/>
      <dgm:spPr/>
      <dgm:t>
        <a:bodyPr/>
        <a:lstStyle/>
        <a:p>
          <a:endParaRPr lang="fi-FI"/>
        </a:p>
      </dgm:t>
    </dgm:pt>
    <dgm:pt modelId="{0624D445-8B9D-4E40-9169-2DDCF989EFEE}" type="pres">
      <dgm:prSet presAssocID="{BF96924C-F093-4A3A-BC71-F0181A5492AD}" presName="diagram" presStyleCnt="0">
        <dgm:presLayoutVars>
          <dgm:dir/>
          <dgm:resizeHandles val="exact"/>
        </dgm:presLayoutVars>
      </dgm:prSet>
      <dgm:spPr/>
    </dgm:pt>
    <dgm:pt modelId="{C1635E4D-C942-4564-8FCB-DFFBAB5B797A}" type="pres">
      <dgm:prSet presAssocID="{15DD9DB9-A942-4E79-9807-3D734A4D43C3}" presName="node" presStyleLbl="node1" presStyleIdx="0" presStyleCnt="5">
        <dgm:presLayoutVars>
          <dgm:bulletEnabled val="1"/>
        </dgm:presLayoutVars>
      </dgm:prSet>
      <dgm:spPr/>
    </dgm:pt>
    <dgm:pt modelId="{883C0A8F-1583-4D8D-9290-E9C43713C6D0}" type="pres">
      <dgm:prSet presAssocID="{B5BD3B2F-5397-40D6-AECF-98FFE00A92E0}" presName="sibTrans" presStyleCnt="0"/>
      <dgm:spPr/>
    </dgm:pt>
    <dgm:pt modelId="{375CC871-4345-419E-AA5D-7CE96713E085}" type="pres">
      <dgm:prSet presAssocID="{A46F6EA1-70D6-49BA-B7A0-FE0FA2966AC0}" presName="node" presStyleLbl="node1" presStyleIdx="1" presStyleCnt="5">
        <dgm:presLayoutVars>
          <dgm:bulletEnabled val="1"/>
        </dgm:presLayoutVars>
      </dgm:prSet>
      <dgm:spPr/>
    </dgm:pt>
    <dgm:pt modelId="{C0B77AFD-A1CF-4D8A-B2BC-057B209B57B6}" type="pres">
      <dgm:prSet presAssocID="{818F0B9B-D453-41D8-9C97-E3CB888CAB4E}" presName="sibTrans" presStyleCnt="0"/>
      <dgm:spPr/>
    </dgm:pt>
    <dgm:pt modelId="{8DEA826C-EB60-4506-B43E-175A0E442CE8}" type="pres">
      <dgm:prSet presAssocID="{0900DDF2-3D50-49F0-9C90-A9F535597DBD}" presName="node" presStyleLbl="node1" presStyleIdx="2" presStyleCnt="5">
        <dgm:presLayoutVars>
          <dgm:bulletEnabled val="1"/>
        </dgm:presLayoutVars>
      </dgm:prSet>
      <dgm:spPr/>
    </dgm:pt>
    <dgm:pt modelId="{1FBBAF81-ED15-4E8C-9E37-0E1ADED5DDBC}" type="pres">
      <dgm:prSet presAssocID="{0EC6948B-A1F2-4F86-AF9D-92BCC13F77EC}" presName="sibTrans" presStyleCnt="0"/>
      <dgm:spPr/>
    </dgm:pt>
    <dgm:pt modelId="{0C1B11F1-CF28-4AE4-B741-18CD96C8EA22}" type="pres">
      <dgm:prSet presAssocID="{2DE96692-5D99-48FC-AE42-6FB5E3F5EDCE}" presName="node" presStyleLbl="node1" presStyleIdx="3" presStyleCnt="5">
        <dgm:presLayoutVars>
          <dgm:bulletEnabled val="1"/>
        </dgm:presLayoutVars>
      </dgm:prSet>
      <dgm:spPr/>
    </dgm:pt>
    <dgm:pt modelId="{4488EBB9-B74E-4086-BF3B-93943B2F824A}" type="pres">
      <dgm:prSet presAssocID="{5EE42D70-42B5-4EC2-9700-60320A4B5D73}" presName="sibTrans" presStyleCnt="0"/>
      <dgm:spPr/>
    </dgm:pt>
    <dgm:pt modelId="{2AEC4955-3A36-42A9-B173-0332B0D0741C}" type="pres">
      <dgm:prSet presAssocID="{9D0E9D7C-C055-46AE-8411-46BB3F36DC45}" presName="node" presStyleLbl="node1" presStyleIdx="4" presStyleCnt="5">
        <dgm:presLayoutVars>
          <dgm:bulletEnabled val="1"/>
        </dgm:presLayoutVars>
      </dgm:prSet>
      <dgm:spPr/>
    </dgm:pt>
  </dgm:ptLst>
  <dgm:cxnLst>
    <dgm:cxn modelId="{0A586D03-40D5-4B0F-9299-BD91050905F2}" type="presOf" srcId="{BF96924C-F093-4A3A-BC71-F0181A5492AD}" destId="{0624D445-8B9D-4E40-9169-2DDCF989EFEE}" srcOrd="0" destOrd="0" presId="urn:microsoft.com/office/officeart/2005/8/layout/default"/>
    <dgm:cxn modelId="{F0DD4104-98B8-490D-A291-5DE9D0B63561}" srcId="{BF96924C-F093-4A3A-BC71-F0181A5492AD}" destId="{A46F6EA1-70D6-49BA-B7A0-FE0FA2966AC0}" srcOrd="1" destOrd="0" parTransId="{94748F6A-8649-4735-BE7C-C36F475CC9BE}" sibTransId="{818F0B9B-D453-41D8-9C97-E3CB888CAB4E}"/>
    <dgm:cxn modelId="{4C682009-88C6-4BA3-8FB5-707E7CD4BAEC}" srcId="{BF96924C-F093-4A3A-BC71-F0181A5492AD}" destId="{9D0E9D7C-C055-46AE-8411-46BB3F36DC45}" srcOrd="4" destOrd="0" parTransId="{1109D873-6D69-4B86-889E-5532BEBA209C}" sibTransId="{ACDED872-73FC-42AC-B692-6E6237DFEB12}"/>
    <dgm:cxn modelId="{13D9C50D-6655-4C2B-9B57-EADE41B9B441}" type="presOf" srcId="{0900DDF2-3D50-49F0-9C90-A9F535597DBD}" destId="{8DEA826C-EB60-4506-B43E-175A0E442CE8}" srcOrd="0" destOrd="0" presId="urn:microsoft.com/office/officeart/2005/8/layout/default"/>
    <dgm:cxn modelId="{86A04323-8311-42A6-9191-D68D5169F08A}" srcId="{BF96924C-F093-4A3A-BC71-F0181A5492AD}" destId="{15DD9DB9-A942-4E79-9807-3D734A4D43C3}" srcOrd="0" destOrd="0" parTransId="{7DE510B4-C1EE-4494-B551-D5D2ECE6193A}" sibTransId="{B5BD3B2F-5397-40D6-AECF-98FFE00A92E0}"/>
    <dgm:cxn modelId="{28BF4140-40F0-49E8-9E50-02E0CE8078D0}" srcId="{BF96924C-F093-4A3A-BC71-F0181A5492AD}" destId="{0900DDF2-3D50-49F0-9C90-A9F535597DBD}" srcOrd="2" destOrd="0" parTransId="{EF9B77F9-E1E6-4B16-BA72-D3CDF03DFF83}" sibTransId="{0EC6948B-A1F2-4F86-AF9D-92BCC13F77EC}"/>
    <dgm:cxn modelId="{30B0696C-B654-492D-9C63-B15478F16562}" type="presOf" srcId="{2DE96692-5D99-48FC-AE42-6FB5E3F5EDCE}" destId="{0C1B11F1-CF28-4AE4-B741-18CD96C8EA22}" srcOrd="0" destOrd="0" presId="urn:microsoft.com/office/officeart/2005/8/layout/default"/>
    <dgm:cxn modelId="{4990E86F-2C0E-4932-9757-348BBDB77FCB}" type="presOf" srcId="{15DD9DB9-A942-4E79-9807-3D734A4D43C3}" destId="{C1635E4D-C942-4564-8FCB-DFFBAB5B797A}" srcOrd="0" destOrd="0" presId="urn:microsoft.com/office/officeart/2005/8/layout/default"/>
    <dgm:cxn modelId="{64BD168E-7012-4674-833B-E7F4A0C0A8B3}" type="presOf" srcId="{A46F6EA1-70D6-49BA-B7A0-FE0FA2966AC0}" destId="{375CC871-4345-419E-AA5D-7CE96713E085}" srcOrd="0" destOrd="0" presId="urn:microsoft.com/office/officeart/2005/8/layout/default"/>
    <dgm:cxn modelId="{175AB498-4A5D-4A23-B139-A5FAEB8FE9C7}" type="presOf" srcId="{9D0E9D7C-C055-46AE-8411-46BB3F36DC45}" destId="{2AEC4955-3A36-42A9-B173-0332B0D0741C}" srcOrd="0" destOrd="0" presId="urn:microsoft.com/office/officeart/2005/8/layout/default"/>
    <dgm:cxn modelId="{0C329FF2-7AAD-4E2D-83EA-CDB79814F5F5}" srcId="{BF96924C-F093-4A3A-BC71-F0181A5492AD}" destId="{2DE96692-5D99-48FC-AE42-6FB5E3F5EDCE}" srcOrd="3" destOrd="0" parTransId="{D73697F5-CD91-4E5E-B98F-833AA32DEFE0}" sibTransId="{5EE42D70-42B5-4EC2-9700-60320A4B5D73}"/>
    <dgm:cxn modelId="{FF40ABA3-D086-42CC-92AC-1B95B6BAAF5B}" type="presParOf" srcId="{0624D445-8B9D-4E40-9169-2DDCF989EFEE}" destId="{C1635E4D-C942-4564-8FCB-DFFBAB5B797A}" srcOrd="0" destOrd="0" presId="urn:microsoft.com/office/officeart/2005/8/layout/default"/>
    <dgm:cxn modelId="{5CE6C70B-16C4-402F-82D2-2FF7D9B03E7C}" type="presParOf" srcId="{0624D445-8B9D-4E40-9169-2DDCF989EFEE}" destId="{883C0A8F-1583-4D8D-9290-E9C43713C6D0}" srcOrd="1" destOrd="0" presId="urn:microsoft.com/office/officeart/2005/8/layout/default"/>
    <dgm:cxn modelId="{E23A9B9C-DD44-4A35-A848-EA16FA960585}" type="presParOf" srcId="{0624D445-8B9D-4E40-9169-2DDCF989EFEE}" destId="{375CC871-4345-419E-AA5D-7CE96713E085}" srcOrd="2" destOrd="0" presId="urn:microsoft.com/office/officeart/2005/8/layout/default"/>
    <dgm:cxn modelId="{D1607E1E-9381-4E2E-BD13-89CADE10A198}" type="presParOf" srcId="{0624D445-8B9D-4E40-9169-2DDCF989EFEE}" destId="{C0B77AFD-A1CF-4D8A-B2BC-057B209B57B6}" srcOrd="3" destOrd="0" presId="urn:microsoft.com/office/officeart/2005/8/layout/default"/>
    <dgm:cxn modelId="{BB132EC1-AEF0-40F5-B050-05A562044FA6}" type="presParOf" srcId="{0624D445-8B9D-4E40-9169-2DDCF989EFEE}" destId="{8DEA826C-EB60-4506-B43E-175A0E442CE8}" srcOrd="4" destOrd="0" presId="urn:microsoft.com/office/officeart/2005/8/layout/default"/>
    <dgm:cxn modelId="{8D3B440B-3205-4DB5-ABA5-2216DAE494C5}" type="presParOf" srcId="{0624D445-8B9D-4E40-9169-2DDCF989EFEE}" destId="{1FBBAF81-ED15-4E8C-9E37-0E1ADED5DDBC}" srcOrd="5" destOrd="0" presId="urn:microsoft.com/office/officeart/2005/8/layout/default"/>
    <dgm:cxn modelId="{E726861B-2D06-4310-8704-7233684512BC}" type="presParOf" srcId="{0624D445-8B9D-4E40-9169-2DDCF989EFEE}" destId="{0C1B11F1-CF28-4AE4-B741-18CD96C8EA22}" srcOrd="6" destOrd="0" presId="urn:microsoft.com/office/officeart/2005/8/layout/default"/>
    <dgm:cxn modelId="{B03F9C7E-B2C0-4E8D-8BCB-F24B01550D13}" type="presParOf" srcId="{0624D445-8B9D-4E40-9169-2DDCF989EFEE}" destId="{4488EBB9-B74E-4086-BF3B-93943B2F824A}" srcOrd="7" destOrd="0" presId="urn:microsoft.com/office/officeart/2005/8/layout/default"/>
    <dgm:cxn modelId="{261CBD0F-D478-4383-83D5-6F893549BF77}" type="presParOf" srcId="{0624D445-8B9D-4E40-9169-2DDCF989EFEE}" destId="{2AEC4955-3A36-42A9-B173-0332B0D074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70D8A-D79C-4F4C-8A07-2438AFFADA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BF6B593-B7EE-4E63-8EB0-8B5B00C2501A}">
      <dgm:prSet phldrT="[Teksti]"/>
      <dgm:spPr/>
      <dgm:t>
        <a:bodyPr/>
        <a:lstStyle/>
        <a:p>
          <a:r>
            <a:rPr lang="fi-FI" dirty="0"/>
            <a:t>Itsearviointi</a:t>
          </a:r>
        </a:p>
      </dgm:t>
    </dgm:pt>
    <dgm:pt modelId="{627D055C-2E2E-40D8-BCF2-8C57EBA35AA8}" type="parTrans" cxnId="{3B84BEE4-DF3E-4EDC-81E2-DFABD4650D20}">
      <dgm:prSet/>
      <dgm:spPr/>
      <dgm:t>
        <a:bodyPr/>
        <a:lstStyle/>
        <a:p>
          <a:endParaRPr lang="fi-FI"/>
        </a:p>
      </dgm:t>
    </dgm:pt>
    <dgm:pt modelId="{A8645BD4-396F-422E-963B-EE434B57A402}" type="sibTrans" cxnId="{3B84BEE4-DF3E-4EDC-81E2-DFABD4650D20}">
      <dgm:prSet/>
      <dgm:spPr/>
      <dgm:t>
        <a:bodyPr/>
        <a:lstStyle/>
        <a:p>
          <a:endParaRPr lang="fi-FI"/>
        </a:p>
      </dgm:t>
    </dgm:pt>
    <dgm:pt modelId="{3C8FFADE-7AE2-43C8-9B21-B405B4A69A22}">
      <dgm:prSet phldrT="[Teksti]"/>
      <dgm:spPr/>
      <dgm:t>
        <a:bodyPr/>
        <a:lstStyle/>
        <a:p>
          <a:r>
            <a:rPr lang="fi-FI" dirty="0"/>
            <a:t>Oman toiminnan arviointi osana ryhmää</a:t>
          </a:r>
        </a:p>
      </dgm:t>
    </dgm:pt>
    <dgm:pt modelId="{CAB2FE37-106F-4419-BADE-5A71FC9D0A73}" type="parTrans" cxnId="{26399652-6BE3-47B6-BC74-7256713DFCE4}">
      <dgm:prSet/>
      <dgm:spPr/>
      <dgm:t>
        <a:bodyPr/>
        <a:lstStyle/>
        <a:p>
          <a:endParaRPr lang="fi-FI"/>
        </a:p>
      </dgm:t>
    </dgm:pt>
    <dgm:pt modelId="{AEAF57E2-8C33-483F-A8BA-B9D4649E8227}" type="sibTrans" cxnId="{26399652-6BE3-47B6-BC74-7256713DFCE4}">
      <dgm:prSet/>
      <dgm:spPr/>
      <dgm:t>
        <a:bodyPr/>
        <a:lstStyle/>
        <a:p>
          <a:endParaRPr lang="fi-FI"/>
        </a:p>
      </dgm:t>
    </dgm:pt>
    <dgm:pt modelId="{2F758899-B149-4E37-9656-41FEE0F7EC34}">
      <dgm:prSet phldrT="[Teksti]"/>
      <dgm:spPr/>
      <dgm:t>
        <a:bodyPr/>
        <a:lstStyle/>
        <a:p>
          <a:r>
            <a:rPr lang="fi-FI" dirty="0"/>
            <a:t>Vertaisarviointi</a:t>
          </a:r>
        </a:p>
      </dgm:t>
    </dgm:pt>
    <dgm:pt modelId="{CAAF6243-D06C-49E6-B80A-319BB9595AB1}" type="parTrans" cxnId="{8642A66E-B890-4A04-976A-94D2E23CB20D}">
      <dgm:prSet/>
      <dgm:spPr/>
      <dgm:t>
        <a:bodyPr/>
        <a:lstStyle/>
        <a:p>
          <a:endParaRPr lang="fi-FI"/>
        </a:p>
      </dgm:t>
    </dgm:pt>
    <dgm:pt modelId="{5A295527-A7E6-4687-BCFF-F4D1A294A5AA}" type="sibTrans" cxnId="{8642A66E-B890-4A04-976A-94D2E23CB20D}">
      <dgm:prSet/>
      <dgm:spPr/>
      <dgm:t>
        <a:bodyPr/>
        <a:lstStyle/>
        <a:p>
          <a:endParaRPr lang="fi-FI"/>
        </a:p>
      </dgm:t>
    </dgm:pt>
    <dgm:pt modelId="{4625C83E-DBE6-4EB8-8748-962BF76A4C49}">
      <dgm:prSet phldrT="[Teksti]"/>
      <dgm:spPr/>
      <dgm:t>
        <a:bodyPr/>
        <a:lstStyle/>
        <a:p>
          <a:r>
            <a:rPr lang="fi-FI" dirty="0"/>
            <a:t>Ryhmän jäsenten toiminnan arviointi osana ryhmää</a:t>
          </a:r>
        </a:p>
      </dgm:t>
    </dgm:pt>
    <dgm:pt modelId="{C31AD241-F624-4247-92F8-E9B84E730983}" type="parTrans" cxnId="{26365853-A421-4152-A533-54D1D80050D2}">
      <dgm:prSet/>
      <dgm:spPr/>
      <dgm:t>
        <a:bodyPr/>
        <a:lstStyle/>
        <a:p>
          <a:endParaRPr lang="fi-FI"/>
        </a:p>
      </dgm:t>
    </dgm:pt>
    <dgm:pt modelId="{8E9E327C-D8B4-4B17-ACDD-A1171960B106}" type="sibTrans" cxnId="{26365853-A421-4152-A533-54D1D80050D2}">
      <dgm:prSet/>
      <dgm:spPr/>
      <dgm:t>
        <a:bodyPr/>
        <a:lstStyle/>
        <a:p>
          <a:endParaRPr lang="fi-FI"/>
        </a:p>
      </dgm:t>
    </dgm:pt>
    <dgm:pt modelId="{B41A570B-B56A-4C0A-959D-237AF4AA31F4}">
      <dgm:prSet phldrT="[Teksti]"/>
      <dgm:spPr/>
      <dgm:t>
        <a:bodyPr/>
        <a:lstStyle/>
        <a:p>
          <a:r>
            <a:rPr lang="fi-FI" dirty="0"/>
            <a:t>Ryhmän jäsenten tehtävistä suoriutumisen arviointi</a:t>
          </a:r>
        </a:p>
      </dgm:t>
    </dgm:pt>
    <dgm:pt modelId="{67F00BBC-C7DE-4A28-982B-C3926A14DD2C}" type="parTrans" cxnId="{90DD1821-EA9C-46B6-9F4B-5A66A2DF011F}">
      <dgm:prSet/>
      <dgm:spPr/>
      <dgm:t>
        <a:bodyPr/>
        <a:lstStyle/>
        <a:p>
          <a:endParaRPr lang="fi-FI"/>
        </a:p>
      </dgm:t>
    </dgm:pt>
    <dgm:pt modelId="{4EF7C73D-75DA-4106-B0A7-1E1614C06F8F}" type="sibTrans" cxnId="{90DD1821-EA9C-46B6-9F4B-5A66A2DF011F}">
      <dgm:prSet/>
      <dgm:spPr/>
      <dgm:t>
        <a:bodyPr/>
        <a:lstStyle/>
        <a:p>
          <a:endParaRPr lang="fi-FI"/>
        </a:p>
      </dgm:t>
    </dgm:pt>
    <dgm:pt modelId="{BA4CE92E-FB70-4116-8348-577BCD20B9AE}">
      <dgm:prSet phldrT="[Teksti]"/>
      <dgm:spPr/>
      <dgm:t>
        <a:bodyPr/>
        <a:lstStyle/>
        <a:p>
          <a:r>
            <a:rPr lang="fi-FI" dirty="0"/>
            <a:t>Oman toiminnan arviointi tehtävien kautta</a:t>
          </a:r>
        </a:p>
      </dgm:t>
    </dgm:pt>
    <dgm:pt modelId="{E2BF5E4C-ECD3-4330-B5B5-1C273ED1870D}" type="parTrans" cxnId="{E725EC7D-B967-4FF9-861E-9AE0EA1C86E8}">
      <dgm:prSet/>
      <dgm:spPr/>
      <dgm:t>
        <a:bodyPr/>
        <a:lstStyle/>
        <a:p>
          <a:endParaRPr lang="fi-FI"/>
        </a:p>
      </dgm:t>
    </dgm:pt>
    <dgm:pt modelId="{4C8802E9-45DA-4BB7-B3B8-8F1828FFBF18}" type="sibTrans" cxnId="{E725EC7D-B967-4FF9-861E-9AE0EA1C86E8}">
      <dgm:prSet/>
      <dgm:spPr/>
      <dgm:t>
        <a:bodyPr/>
        <a:lstStyle/>
        <a:p>
          <a:endParaRPr lang="fi-FI"/>
        </a:p>
      </dgm:t>
    </dgm:pt>
    <dgm:pt modelId="{E5320DFC-464D-4773-936B-5E9E55D67340}">
      <dgm:prSet phldrT="[Teksti]"/>
      <dgm:spPr/>
      <dgm:t>
        <a:bodyPr/>
        <a:lstStyle/>
        <a:p>
          <a:r>
            <a:rPr lang="fi-FI" dirty="0"/>
            <a:t>Opettajan arviointi</a:t>
          </a:r>
        </a:p>
      </dgm:t>
    </dgm:pt>
    <dgm:pt modelId="{37AD6FDF-EB6D-449C-8309-96B45B03EAD7}" type="parTrans" cxnId="{3D676959-6C19-4A72-9B25-BDFF5CA079AA}">
      <dgm:prSet/>
      <dgm:spPr/>
      <dgm:t>
        <a:bodyPr/>
        <a:lstStyle/>
        <a:p>
          <a:endParaRPr lang="fi-FI"/>
        </a:p>
      </dgm:t>
    </dgm:pt>
    <dgm:pt modelId="{D727744E-1DED-4870-AF76-BEAD244E604E}" type="sibTrans" cxnId="{3D676959-6C19-4A72-9B25-BDFF5CA079AA}">
      <dgm:prSet/>
      <dgm:spPr/>
      <dgm:t>
        <a:bodyPr/>
        <a:lstStyle/>
        <a:p>
          <a:endParaRPr lang="fi-FI"/>
        </a:p>
      </dgm:t>
    </dgm:pt>
    <dgm:pt modelId="{10D4DAF8-75D0-4835-B5EA-DDD7DB1D15F0}">
      <dgm:prSet/>
      <dgm:spPr/>
      <dgm:t>
        <a:bodyPr/>
        <a:lstStyle/>
        <a:p>
          <a:r>
            <a:rPr lang="fi-FI" dirty="0"/>
            <a:t>Ryhmien toiminnan arviointi</a:t>
          </a:r>
        </a:p>
      </dgm:t>
    </dgm:pt>
    <dgm:pt modelId="{AC96B05F-3B6D-4BB2-B978-6D3DA6811869}" type="parTrans" cxnId="{929DFAEE-6EBE-4CBA-9106-C73155BA933B}">
      <dgm:prSet/>
      <dgm:spPr/>
      <dgm:t>
        <a:bodyPr/>
        <a:lstStyle/>
        <a:p>
          <a:endParaRPr lang="fi-FI"/>
        </a:p>
      </dgm:t>
    </dgm:pt>
    <dgm:pt modelId="{622CDEC6-0EDD-4002-B99B-0A36EDB7C921}" type="sibTrans" cxnId="{929DFAEE-6EBE-4CBA-9106-C73155BA933B}">
      <dgm:prSet/>
      <dgm:spPr/>
      <dgm:t>
        <a:bodyPr/>
        <a:lstStyle/>
        <a:p>
          <a:endParaRPr lang="fi-FI"/>
        </a:p>
      </dgm:t>
    </dgm:pt>
    <dgm:pt modelId="{090AF7AB-8D1D-4315-BE30-62B2BFC981DE}">
      <dgm:prSet/>
      <dgm:spPr/>
      <dgm:t>
        <a:bodyPr/>
        <a:lstStyle/>
        <a:p>
          <a:r>
            <a:rPr lang="fi-FI" dirty="0"/>
            <a:t>Yksilön toiminnan arviointi</a:t>
          </a:r>
        </a:p>
      </dgm:t>
    </dgm:pt>
    <dgm:pt modelId="{B76DC62A-B4D9-4121-A9CE-2348993A3439}" type="parTrans" cxnId="{ADB086D6-7695-4C5B-BD97-10F3844FA69E}">
      <dgm:prSet/>
      <dgm:spPr/>
      <dgm:t>
        <a:bodyPr/>
        <a:lstStyle/>
        <a:p>
          <a:endParaRPr lang="fi-FI"/>
        </a:p>
      </dgm:t>
    </dgm:pt>
    <dgm:pt modelId="{1F284334-BB6F-45CA-94C5-605DC6B6E7B5}" type="sibTrans" cxnId="{ADB086D6-7695-4C5B-BD97-10F3844FA69E}">
      <dgm:prSet/>
      <dgm:spPr/>
      <dgm:t>
        <a:bodyPr/>
        <a:lstStyle/>
        <a:p>
          <a:endParaRPr lang="fi-FI"/>
        </a:p>
      </dgm:t>
    </dgm:pt>
    <dgm:pt modelId="{ADF1A49D-EEB4-447C-B38D-86CE158CCD56}" type="pres">
      <dgm:prSet presAssocID="{A5170D8A-D79C-4F4C-8A07-2438AFFADAB4}" presName="Name0" presStyleCnt="0">
        <dgm:presLayoutVars>
          <dgm:dir/>
          <dgm:animLvl val="lvl"/>
          <dgm:resizeHandles val="exact"/>
        </dgm:presLayoutVars>
      </dgm:prSet>
      <dgm:spPr/>
    </dgm:pt>
    <dgm:pt modelId="{B310E055-4E9A-494B-ADBC-F96B625508AA}" type="pres">
      <dgm:prSet presAssocID="{5BF6B593-B7EE-4E63-8EB0-8B5B00C2501A}" presName="composite" presStyleCnt="0"/>
      <dgm:spPr/>
    </dgm:pt>
    <dgm:pt modelId="{CF623911-332F-4B16-8343-AA0CBE526784}" type="pres">
      <dgm:prSet presAssocID="{5BF6B593-B7EE-4E63-8EB0-8B5B00C250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01B83E9-263D-4773-B26B-7A6E6E60595E}" type="pres">
      <dgm:prSet presAssocID="{5BF6B593-B7EE-4E63-8EB0-8B5B00C2501A}" presName="desTx" presStyleLbl="alignAccFollowNode1" presStyleIdx="0" presStyleCnt="3">
        <dgm:presLayoutVars>
          <dgm:bulletEnabled val="1"/>
        </dgm:presLayoutVars>
      </dgm:prSet>
      <dgm:spPr/>
    </dgm:pt>
    <dgm:pt modelId="{25AAAC86-341D-44E6-8758-0A1534F562F0}" type="pres">
      <dgm:prSet presAssocID="{A8645BD4-396F-422E-963B-EE434B57A402}" presName="space" presStyleCnt="0"/>
      <dgm:spPr/>
    </dgm:pt>
    <dgm:pt modelId="{BCBBE62C-BE3F-4E88-9BA5-A74F475FEBFC}" type="pres">
      <dgm:prSet presAssocID="{2F758899-B149-4E37-9656-41FEE0F7EC34}" presName="composite" presStyleCnt="0"/>
      <dgm:spPr/>
    </dgm:pt>
    <dgm:pt modelId="{D074A83D-F393-4AE6-9C78-DA842B6A0146}" type="pres">
      <dgm:prSet presAssocID="{2F758899-B149-4E37-9656-41FEE0F7EC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591CC7F-1C24-41A9-9137-EDAAB0FB88F4}" type="pres">
      <dgm:prSet presAssocID="{2F758899-B149-4E37-9656-41FEE0F7EC34}" presName="desTx" presStyleLbl="alignAccFollowNode1" presStyleIdx="1" presStyleCnt="3">
        <dgm:presLayoutVars>
          <dgm:bulletEnabled val="1"/>
        </dgm:presLayoutVars>
      </dgm:prSet>
      <dgm:spPr/>
    </dgm:pt>
    <dgm:pt modelId="{393B90BC-61A2-4BD2-B86D-9DB5B72273F8}" type="pres">
      <dgm:prSet presAssocID="{5A295527-A7E6-4687-BCFF-F4D1A294A5AA}" presName="space" presStyleCnt="0"/>
      <dgm:spPr/>
    </dgm:pt>
    <dgm:pt modelId="{FB89A2E7-1484-456A-AE85-D8F024B4B8F6}" type="pres">
      <dgm:prSet presAssocID="{E5320DFC-464D-4773-936B-5E9E55D67340}" presName="composite" presStyleCnt="0"/>
      <dgm:spPr/>
    </dgm:pt>
    <dgm:pt modelId="{D4E834D0-65A9-47DE-9BC0-CF799F0D97D6}" type="pres">
      <dgm:prSet presAssocID="{E5320DFC-464D-4773-936B-5E9E55D673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96AB2EB-7A67-4809-95DC-2E86FCB3ED2D}" type="pres">
      <dgm:prSet presAssocID="{E5320DFC-464D-4773-936B-5E9E55D6734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0DD1821-EA9C-46B6-9F4B-5A66A2DF011F}" srcId="{2F758899-B149-4E37-9656-41FEE0F7EC34}" destId="{B41A570B-B56A-4C0A-959D-237AF4AA31F4}" srcOrd="1" destOrd="0" parTransId="{67F00BBC-C7DE-4A28-982B-C3926A14DD2C}" sibTransId="{4EF7C73D-75DA-4106-B0A7-1E1614C06F8F}"/>
    <dgm:cxn modelId="{BB8DD822-E551-435D-973F-CED5B395780F}" type="presOf" srcId="{E5320DFC-464D-4773-936B-5E9E55D67340}" destId="{D4E834D0-65A9-47DE-9BC0-CF799F0D97D6}" srcOrd="0" destOrd="0" presId="urn:microsoft.com/office/officeart/2005/8/layout/hList1"/>
    <dgm:cxn modelId="{4A49352C-DCE4-4503-8A0F-864D1DB6F6AB}" type="presOf" srcId="{090AF7AB-8D1D-4315-BE30-62B2BFC981DE}" destId="{796AB2EB-7A67-4809-95DC-2E86FCB3ED2D}" srcOrd="0" destOrd="1" presId="urn:microsoft.com/office/officeart/2005/8/layout/hList1"/>
    <dgm:cxn modelId="{8642A66E-B890-4A04-976A-94D2E23CB20D}" srcId="{A5170D8A-D79C-4F4C-8A07-2438AFFADAB4}" destId="{2F758899-B149-4E37-9656-41FEE0F7EC34}" srcOrd="1" destOrd="0" parTransId="{CAAF6243-D06C-49E6-B80A-319BB9595AB1}" sibTransId="{5A295527-A7E6-4687-BCFF-F4D1A294A5AA}"/>
    <dgm:cxn modelId="{26399652-6BE3-47B6-BC74-7256713DFCE4}" srcId="{5BF6B593-B7EE-4E63-8EB0-8B5B00C2501A}" destId="{3C8FFADE-7AE2-43C8-9B21-B405B4A69A22}" srcOrd="0" destOrd="0" parTransId="{CAB2FE37-106F-4419-BADE-5A71FC9D0A73}" sibTransId="{AEAF57E2-8C33-483F-A8BA-B9D4649E8227}"/>
    <dgm:cxn modelId="{26365853-A421-4152-A533-54D1D80050D2}" srcId="{2F758899-B149-4E37-9656-41FEE0F7EC34}" destId="{4625C83E-DBE6-4EB8-8748-962BF76A4C49}" srcOrd="0" destOrd="0" parTransId="{C31AD241-F624-4247-92F8-E9B84E730983}" sibTransId="{8E9E327C-D8B4-4B17-ACDD-A1171960B106}"/>
    <dgm:cxn modelId="{3D676959-6C19-4A72-9B25-BDFF5CA079AA}" srcId="{A5170D8A-D79C-4F4C-8A07-2438AFFADAB4}" destId="{E5320DFC-464D-4773-936B-5E9E55D67340}" srcOrd="2" destOrd="0" parTransId="{37AD6FDF-EB6D-449C-8309-96B45B03EAD7}" sibTransId="{D727744E-1DED-4870-AF76-BEAD244E604E}"/>
    <dgm:cxn modelId="{E725EC7D-B967-4FF9-861E-9AE0EA1C86E8}" srcId="{5BF6B593-B7EE-4E63-8EB0-8B5B00C2501A}" destId="{BA4CE92E-FB70-4116-8348-577BCD20B9AE}" srcOrd="1" destOrd="0" parTransId="{E2BF5E4C-ECD3-4330-B5B5-1C273ED1870D}" sibTransId="{4C8802E9-45DA-4BB7-B3B8-8F1828FFBF18}"/>
    <dgm:cxn modelId="{CF1AB491-5C38-42D9-B3D8-800F2FF695FD}" type="presOf" srcId="{3C8FFADE-7AE2-43C8-9B21-B405B4A69A22}" destId="{E01B83E9-263D-4773-B26B-7A6E6E60595E}" srcOrd="0" destOrd="0" presId="urn:microsoft.com/office/officeart/2005/8/layout/hList1"/>
    <dgm:cxn modelId="{E98C2D96-4F2B-4153-80DB-9683171F3F95}" type="presOf" srcId="{B41A570B-B56A-4C0A-959D-237AF4AA31F4}" destId="{6591CC7F-1C24-41A9-9137-EDAAB0FB88F4}" srcOrd="0" destOrd="1" presId="urn:microsoft.com/office/officeart/2005/8/layout/hList1"/>
    <dgm:cxn modelId="{637699A1-B378-4DE0-9227-78105114B5F3}" type="presOf" srcId="{2F758899-B149-4E37-9656-41FEE0F7EC34}" destId="{D074A83D-F393-4AE6-9C78-DA842B6A0146}" srcOrd="0" destOrd="0" presId="urn:microsoft.com/office/officeart/2005/8/layout/hList1"/>
    <dgm:cxn modelId="{B0D492B7-3117-47E2-BD08-7FA799EF05FC}" type="presOf" srcId="{5BF6B593-B7EE-4E63-8EB0-8B5B00C2501A}" destId="{CF623911-332F-4B16-8343-AA0CBE526784}" srcOrd="0" destOrd="0" presId="urn:microsoft.com/office/officeart/2005/8/layout/hList1"/>
    <dgm:cxn modelId="{48041BBE-1148-4987-878E-7C289B7F1AAC}" type="presOf" srcId="{BA4CE92E-FB70-4116-8348-577BCD20B9AE}" destId="{E01B83E9-263D-4773-B26B-7A6E6E60595E}" srcOrd="0" destOrd="1" presId="urn:microsoft.com/office/officeart/2005/8/layout/hList1"/>
    <dgm:cxn modelId="{A9025DC9-B3A5-4456-B6B3-BDF5A6D72258}" type="presOf" srcId="{4625C83E-DBE6-4EB8-8748-962BF76A4C49}" destId="{6591CC7F-1C24-41A9-9137-EDAAB0FB88F4}" srcOrd="0" destOrd="0" presId="urn:microsoft.com/office/officeart/2005/8/layout/hList1"/>
    <dgm:cxn modelId="{ADB086D6-7695-4C5B-BD97-10F3844FA69E}" srcId="{E5320DFC-464D-4773-936B-5E9E55D67340}" destId="{090AF7AB-8D1D-4315-BE30-62B2BFC981DE}" srcOrd="1" destOrd="0" parTransId="{B76DC62A-B4D9-4121-A9CE-2348993A3439}" sibTransId="{1F284334-BB6F-45CA-94C5-605DC6B6E7B5}"/>
    <dgm:cxn modelId="{3B84BEE4-DF3E-4EDC-81E2-DFABD4650D20}" srcId="{A5170D8A-D79C-4F4C-8A07-2438AFFADAB4}" destId="{5BF6B593-B7EE-4E63-8EB0-8B5B00C2501A}" srcOrd="0" destOrd="0" parTransId="{627D055C-2E2E-40D8-BCF2-8C57EBA35AA8}" sibTransId="{A8645BD4-396F-422E-963B-EE434B57A402}"/>
    <dgm:cxn modelId="{929DFAEE-6EBE-4CBA-9106-C73155BA933B}" srcId="{E5320DFC-464D-4773-936B-5E9E55D67340}" destId="{10D4DAF8-75D0-4835-B5EA-DDD7DB1D15F0}" srcOrd="0" destOrd="0" parTransId="{AC96B05F-3B6D-4BB2-B978-6D3DA6811869}" sibTransId="{622CDEC6-0EDD-4002-B99B-0A36EDB7C921}"/>
    <dgm:cxn modelId="{0FDCEDF0-6B32-46EE-AFBE-82B1410FF7D6}" type="presOf" srcId="{A5170D8A-D79C-4F4C-8A07-2438AFFADAB4}" destId="{ADF1A49D-EEB4-447C-B38D-86CE158CCD56}" srcOrd="0" destOrd="0" presId="urn:microsoft.com/office/officeart/2005/8/layout/hList1"/>
    <dgm:cxn modelId="{BA6570FE-21FC-4BEF-BA67-425A8EB1DD8E}" type="presOf" srcId="{10D4DAF8-75D0-4835-B5EA-DDD7DB1D15F0}" destId="{796AB2EB-7A67-4809-95DC-2E86FCB3ED2D}" srcOrd="0" destOrd="0" presId="urn:microsoft.com/office/officeart/2005/8/layout/hList1"/>
    <dgm:cxn modelId="{188F85C6-A22E-4A9B-B3C7-13B6EFB31AC0}" type="presParOf" srcId="{ADF1A49D-EEB4-447C-B38D-86CE158CCD56}" destId="{B310E055-4E9A-494B-ADBC-F96B625508AA}" srcOrd="0" destOrd="0" presId="urn:microsoft.com/office/officeart/2005/8/layout/hList1"/>
    <dgm:cxn modelId="{B7ED9CA7-BC54-4A67-B53C-C89426BBE70D}" type="presParOf" srcId="{B310E055-4E9A-494B-ADBC-F96B625508AA}" destId="{CF623911-332F-4B16-8343-AA0CBE526784}" srcOrd="0" destOrd="0" presId="urn:microsoft.com/office/officeart/2005/8/layout/hList1"/>
    <dgm:cxn modelId="{7E79B0C2-FE7A-4310-B315-ECF7D0380CC8}" type="presParOf" srcId="{B310E055-4E9A-494B-ADBC-F96B625508AA}" destId="{E01B83E9-263D-4773-B26B-7A6E6E60595E}" srcOrd="1" destOrd="0" presId="urn:microsoft.com/office/officeart/2005/8/layout/hList1"/>
    <dgm:cxn modelId="{B39559C8-7082-4864-A71B-588F40D600BA}" type="presParOf" srcId="{ADF1A49D-EEB4-447C-B38D-86CE158CCD56}" destId="{25AAAC86-341D-44E6-8758-0A1534F562F0}" srcOrd="1" destOrd="0" presId="urn:microsoft.com/office/officeart/2005/8/layout/hList1"/>
    <dgm:cxn modelId="{C67102D9-A2F5-4300-8145-6CF7E247A126}" type="presParOf" srcId="{ADF1A49D-EEB4-447C-B38D-86CE158CCD56}" destId="{BCBBE62C-BE3F-4E88-9BA5-A74F475FEBFC}" srcOrd="2" destOrd="0" presId="urn:microsoft.com/office/officeart/2005/8/layout/hList1"/>
    <dgm:cxn modelId="{ACDFB421-5BE2-4936-BE7E-CEAE7D9E1BC4}" type="presParOf" srcId="{BCBBE62C-BE3F-4E88-9BA5-A74F475FEBFC}" destId="{D074A83D-F393-4AE6-9C78-DA842B6A0146}" srcOrd="0" destOrd="0" presId="urn:microsoft.com/office/officeart/2005/8/layout/hList1"/>
    <dgm:cxn modelId="{02E8EA6E-8809-4A33-9E3B-42FE924BBA55}" type="presParOf" srcId="{BCBBE62C-BE3F-4E88-9BA5-A74F475FEBFC}" destId="{6591CC7F-1C24-41A9-9137-EDAAB0FB88F4}" srcOrd="1" destOrd="0" presId="urn:microsoft.com/office/officeart/2005/8/layout/hList1"/>
    <dgm:cxn modelId="{8AA695CC-4B11-4672-82A6-5C25578810AD}" type="presParOf" srcId="{ADF1A49D-EEB4-447C-B38D-86CE158CCD56}" destId="{393B90BC-61A2-4BD2-B86D-9DB5B72273F8}" srcOrd="3" destOrd="0" presId="urn:microsoft.com/office/officeart/2005/8/layout/hList1"/>
    <dgm:cxn modelId="{07083283-A42E-4516-B862-F06C60648FAF}" type="presParOf" srcId="{ADF1A49D-EEB4-447C-B38D-86CE158CCD56}" destId="{FB89A2E7-1484-456A-AE85-D8F024B4B8F6}" srcOrd="4" destOrd="0" presId="urn:microsoft.com/office/officeart/2005/8/layout/hList1"/>
    <dgm:cxn modelId="{217106EF-208C-466C-AC1C-F3ECC7C4590B}" type="presParOf" srcId="{FB89A2E7-1484-456A-AE85-D8F024B4B8F6}" destId="{D4E834D0-65A9-47DE-9BC0-CF799F0D97D6}" srcOrd="0" destOrd="0" presId="urn:microsoft.com/office/officeart/2005/8/layout/hList1"/>
    <dgm:cxn modelId="{5BF0A4CF-8B09-481C-A5D2-C95CCE89F17B}" type="presParOf" srcId="{FB89A2E7-1484-456A-AE85-D8F024B4B8F6}" destId="{796AB2EB-7A67-4809-95DC-2E86FCB3ED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F899F-9A62-4EBC-A4DD-9696E0FC1347}">
      <dsp:nvSpPr>
        <dsp:cNvPr id="0" name=""/>
        <dsp:cNvSpPr/>
      </dsp:nvSpPr>
      <dsp:spPr>
        <a:xfrm>
          <a:off x="2667224" y="2837169"/>
          <a:ext cx="1951961" cy="195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Yhdessä lukeminen on hauskaa!</a:t>
          </a:r>
          <a:endParaRPr lang="fi-FI" sz="2100" kern="1200" dirty="0"/>
        </a:p>
      </dsp:txBody>
      <dsp:txXfrm>
        <a:off x="2953082" y="3123027"/>
        <a:ext cx="1380245" cy="1380245"/>
      </dsp:txXfrm>
    </dsp:sp>
    <dsp:sp modelId="{1C1D6EB6-FD9E-44B0-B3D1-70BB24A1EBEF}">
      <dsp:nvSpPr>
        <dsp:cNvPr id="0" name=""/>
        <dsp:cNvSpPr/>
      </dsp:nvSpPr>
      <dsp:spPr>
        <a:xfrm rot="10800000">
          <a:off x="683922" y="3534995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B3D0-6C93-4D3D-9536-2601A9EDF14A}">
      <dsp:nvSpPr>
        <dsp:cNvPr id="0" name=""/>
        <dsp:cNvSpPr/>
      </dsp:nvSpPr>
      <dsp:spPr>
        <a:xfrm>
          <a:off x="736" y="3266601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Innostaa lukemaan</a:t>
          </a:r>
        </a:p>
      </dsp:txBody>
      <dsp:txXfrm>
        <a:off x="32752" y="3298617"/>
        <a:ext cx="1302340" cy="1029066"/>
      </dsp:txXfrm>
    </dsp:sp>
    <dsp:sp modelId="{E57C0D3D-530A-4D18-92A0-6FA10F9FC7C5}">
      <dsp:nvSpPr>
        <dsp:cNvPr id="0" name=""/>
        <dsp:cNvSpPr/>
      </dsp:nvSpPr>
      <dsp:spPr>
        <a:xfrm rot="12960000">
          <a:off x="1070123" y="2346392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74EF-FC04-439E-A8F1-23AF74D2676B}">
      <dsp:nvSpPr>
        <dsp:cNvPr id="0" name=""/>
        <dsp:cNvSpPr/>
      </dsp:nvSpPr>
      <dsp:spPr>
        <a:xfrm>
          <a:off x="565908" y="1527178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Kehittää vuorovaikutus- ja ajattelutaitoja</a:t>
          </a:r>
        </a:p>
      </dsp:txBody>
      <dsp:txXfrm>
        <a:off x="597924" y="1559194"/>
        <a:ext cx="1302340" cy="1029066"/>
      </dsp:txXfrm>
    </dsp:sp>
    <dsp:sp modelId="{8B3C3EC7-34A5-4AD0-ACD1-7F242801B83C}">
      <dsp:nvSpPr>
        <dsp:cNvPr id="0" name=""/>
        <dsp:cNvSpPr/>
      </dsp:nvSpPr>
      <dsp:spPr>
        <a:xfrm rot="15120000">
          <a:off x="2081209" y="1611795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3F5E-1264-4E7B-BD6A-5BF2B48D705D}">
      <dsp:nvSpPr>
        <dsp:cNvPr id="0" name=""/>
        <dsp:cNvSpPr/>
      </dsp:nvSpPr>
      <dsp:spPr>
        <a:xfrm>
          <a:off x="2045550" y="452155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Rikastuttaa kieltä ja sanavarastoa</a:t>
          </a:r>
        </a:p>
      </dsp:txBody>
      <dsp:txXfrm>
        <a:off x="2077566" y="484171"/>
        <a:ext cx="1302340" cy="1029066"/>
      </dsp:txXfrm>
    </dsp:sp>
    <dsp:sp modelId="{DF287B2C-0C72-43AA-9CF9-F683880129D7}">
      <dsp:nvSpPr>
        <dsp:cNvPr id="0" name=""/>
        <dsp:cNvSpPr/>
      </dsp:nvSpPr>
      <dsp:spPr>
        <a:xfrm rot="17280000">
          <a:off x="3330980" y="1611795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157F-BBFC-49E8-A87A-6CE2E1A39776}">
      <dsp:nvSpPr>
        <dsp:cNvPr id="0" name=""/>
        <dsp:cNvSpPr/>
      </dsp:nvSpPr>
      <dsp:spPr>
        <a:xfrm>
          <a:off x="3874487" y="452155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Eri kirjallisuuden lajit tutuksi</a:t>
          </a:r>
        </a:p>
      </dsp:txBody>
      <dsp:txXfrm>
        <a:off x="3906503" y="484171"/>
        <a:ext cx="1302340" cy="1029066"/>
      </dsp:txXfrm>
    </dsp:sp>
    <dsp:sp modelId="{6D446FC2-84B3-40C2-9F9F-D9B36DA57E5B}">
      <dsp:nvSpPr>
        <dsp:cNvPr id="0" name=""/>
        <dsp:cNvSpPr/>
      </dsp:nvSpPr>
      <dsp:spPr>
        <a:xfrm rot="19440000">
          <a:off x="4342067" y="2346392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9BABD-BBA7-4CD0-916C-5273955ABCD8}">
      <dsp:nvSpPr>
        <dsp:cNvPr id="0" name=""/>
        <dsp:cNvSpPr/>
      </dsp:nvSpPr>
      <dsp:spPr>
        <a:xfrm>
          <a:off x="5354129" y="1527178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Tutustuttaa kirjallisuuden käsitteisiin</a:t>
          </a:r>
        </a:p>
      </dsp:txBody>
      <dsp:txXfrm>
        <a:off x="5386145" y="1559194"/>
        <a:ext cx="1302340" cy="1029066"/>
      </dsp:txXfrm>
    </dsp:sp>
    <dsp:sp modelId="{317716D9-62F9-4758-ADB5-FB1CFAC8B099}">
      <dsp:nvSpPr>
        <dsp:cNvPr id="0" name=""/>
        <dsp:cNvSpPr/>
      </dsp:nvSpPr>
      <dsp:spPr>
        <a:xfrm>
          <a:off x="4728267" y="3534995"/>
          <a:ext cx="1874220" cy="556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BB88-7CB9-49C6-9EE8-899CA46E04E1}">
      <dsp:nvSpPr>
        <dsp:cNvPr id="0" name=""/>
        <dsp:cNvSpPr/>
      </dsp:nvSpPr>
      <dsp:spPr>
        <a:xfrm>
          <a:off x="5919302" y="3266601"/>
          <a:ext cx="1366372" cy="109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Oman lukukokemuksen jakaminen</a:t>
          </a:r>
        </a:p>
      </dsp:txBody>
      <dsp:txXfrm>
        <a:off x="5951318" y="3298617"/>
        <a:ext cx="1302340" cy="1029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531EB-4555-44F4-8501-1AF3D9A92FB7}">
      <dsp:nvSpPr>
        <dsp:cNvPr id="0" name=""/>
        <dsp:cNvSpPr/>
      </dsp:nvSpPr>
      <dsp:spPr>
        <a:xfrm>
          <a:off x="1431166" y="2648"/>
          <a:ext cx="2650003" cy="159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Lukupiirissä oppilaat valitsevat kirjan, jota haluavat lukea, ja opettaja muodostaa ryhmät valittujen kirjojen perusteella. </a:t>
          </a:r>
        </a:p>
      </dsp:txBody>
      <dsp:txXfrm>
        <a:off x="1431166" y="2648"/>
        <a:ext cx="2650003" cy="1590002"/>
      </dsp:txXfrm>
    </dsp:sp>
    <dsp:sp modelId="{3109A773-2AE6-46A2-9AD9-91BC71037B7E}">
      <dsp:nvSpPr>
        <dsp:cNvPr id="0" name=""/>
        <dsp:cNvSpPr/>
      </dsp:nvSpPr>
      <dsp:spPr>
        <a:xfrm>
          <a:off x="4346170" y="2648"/>
          <a:ext cx="2650003" cy="159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Kirja jaksotetaan neljään jaksoon, ja yksi jakso luetaan viikon aikana kotona.</a:t>
          </a:r>
        </a:p>
      </dsp:txBody>
      <dsp:txXfrm>
        <a:off x="4346170" y="2648"/>
        <a:ext cx="2650003" cy="1590002"/>
      </dsp:txXfrm>
    </dsp:sp>
    <dsp:sp modelId="{FCC9B44F-2D8D-4E92-BB6F-CC07AB6ADFCF}">
      <dsp:nvSpPr>
        <dsp:cNvPr id="0" name=""/>
        <dsp:cNvSpPr/>
      </dsp:nvSpPr>
      <dsp:spPr>
        <a:xfrm>
          <a:off x="1431166" y="1857650"/>
          <a:ext cx="2650003" cy="159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Ryhmässä on 3-5 oppilasta, ja heillä on kaikilla sama kirja luettavanaan. </a:t>
          </a:r>
        </a:p>
      </dsp:txBody>
      <dsp:txXfrm>
        <a:off x="1431166" y="1857650"/>
        <a:ext cx="2650003" cy="1590002"/>
      </dsp:txXfrm>
    </dsp:sp>
    <dsp:sp modelId="{B5C06122-6786-402B-831D-BEE8C08CB2D8}">
      <dsp:nvSpPr>
        <dsp:cNvPr id="0" name=""/>
        <dsp:cNvSpPr/>
      </dsp:nvSpPr>
      <dsp:spPr>
        <a:xfrm>
          <a:off x="4346170" y="1857650"/>
          <a:ext cx="2650003" cy="159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Jokaisella oppilaalla on lukemaansa tekstikatkelmaan liittyvä tehtävä, joka tehdään lukemisen yhteydessä. Tehtävät vaihtuvat viikoittain</a:t>
          </a:r>
        </a:p>
      </dsp:txBody>
      <dsp:txXfrm>
        <a:off x="4346170" y="1857650"/>
        <a:ext cx="2650003" cy="1590002"/>
      </dsp:txXfrm>
    </dsp:sp>
    <dsp:sp modelId="{113D1234-CF3D-4BE0-8358-AA8E26B494A0}">
      <dsp:nvSpPr>
        <dsp:cNvPr id="0" name=""/>
        <dsp:cNvSpPr/>
      </dsp:nvSpPr>
      <dsp:spPr>
        <a:xfrm>
          <a:off x="2888668" y="3712653"/>
          <a:ext cx="2650003" cy="159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Lukupiiritapaamisissa tehtävät esitellään ja niistä keskustellaan.</a:t>
          </a:r>
        </a:p>
      </dsp:txBody>
      <dsp:txXfrm>
        <a:off x="2888668" y="3712653"/>
        <a:ext cx="2650003" cy="159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35E4D-C942-4564-8FCB-DFFBAB5B797A}">
      <dsp:nvSpPr>
        <dsp:cNvPr id="0" name=""/>
        <dsp:cNvSpPr/>
      </dsp:nvSpPr>
      <dsp:spPr>
        <a:xfrm>
          <a:off x="173363" y="1179"/>
          <a:ext cx="2303076" cy="1381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Kirjamarkkinat </a:t>
          </a:r>
        </a:p>
      </dsp:txBody>
      <dsp:txXfrm>
        <a:off x="173363" y="1179"/>
        <a:ext cx="2303076" cy="1381846"/>
      </dsp:txXfrm>
    </dsp:sp>
    <dsp:sp modelId="{375CC871-4345-419E-AA5D-7CE96713E085}">
      <dsp:nvSpPr>
        <dsp:cNvPr id="0" name=""/>
        <dsp:cNvSpPr/>
      </dsp:nvSpPr>
      <dsp:spPr>
        <a:xfrm>
          <a:off x="2706747" y="1179"/>
          <a:ext cx="2303076" cy="1381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Teemalukupiiri</a:t>
          </a:r>
        </a:p>
      </dsp:txBody>
      <dsp:txXfrm>
        <a:off x="2706747" y="1179"/>
        <a:ext cx="2303076" cy="1381846"/>
      </dsp:txXfrm>
    </dsp:sp>
    <dsp:sp modelId="{8DEA826C-EB60-4506-B43E-175A0E442CE8}">
      <dsp:nvSpPr>
        <dsp:cNvPr id="0" name=""/>
        <dsp:cNvSpPr/>
      </dsp:nvSpPr>
      <dsp:spPr>
        <a:xfrm>
          <a:off x="173363" y="1613333"/>
          <a:ext cx="2303076" cy="1381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Sähköinen lukupiiri</a:t>
          </a:r>
        </a:p>
      </dsp:txBody>
      <dsp:txXfrm>
        <a:off x="173363" y="1613333"/>
        <a:ext cx="2303076" cy="1381846"/>
      </dsp:txXfrm>
    </dsp:sp>
    <dsp:sp modelId="{0C1B11F1-CF28-4AE4-B741-18CD96C8EA22}">
      <dsp:nvSpPr>
        <dsp:cNvPr id="0" name=""/>
        <dsp:cNvSpPr/>
      </dsp:nvSpPr>
      <dsp:spPr>
        <a:xfrm>
          <a:off x="2706747" y="1613333"/>
          <a:ext cx="2303076" cy="1381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Parilukupiiri</a:t>
          </a:r>
        </a:p>
      </dsp:txBody>
      <dsp:txXfrm>
        <a:off x="2706747" y="1613333"/>
        <a:ext cx="2303076" cy="1381846"/>
      </dsp:txXfrm>
    </dsp:sp>
    <dsp:sp modelId="{2AEC4955-3A36-42A9-B173-0332B0D0741C}">
      <dsp:nvSpPr>
        <dsp:cNvPr id="0" name=""/>
        <dsp:cNvSpPr/>
      </dsp:nvSpPr>
      <dsp:spPr>
        <a:xfrm>
          <a:off x="1440055" y="3225487"/>
          <a:ext cx="2303076" cy="1381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Pelit osana lukupiiriä</a:t>
          </a:r>
        </a:p>
      </dsp:txBody>
      <dsp:txXfrm>
        <a:off x="1440055" y="3225487"/>
        <a:ext cx="2303076" cy="1381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23911-332F-4B16-8343-AA0CBE526784}">
      <dsp:nvSpPr>
        <dsp:cNvPr id="0" name=""/>
        <dsp:cNvSpPr/>
      </dsp:nvSpPr>
      <dsp:spPr>
        <a:xfrm>
          <a:off x="2164" y="853665"/>
          <a:ext cx="2110546" cy="69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Itsearviointi</a:t>
          </a:r>
        </a:p>
      </dsp:txBody>
      <dsp:txXfrm>
        <a:off x="2164" y="853665"/>
        <a:ext cx="2110546" cy="693345"/>
      </dsp:txXfrm>
    </dsp:sp>
    <dsp:sp modelId="{E01B83E9-263D-4773-B26B-7A6E6E60595E}">
      <dsp:nvSpPr>
        <dsp:cNvPr id="0" name=""/>
        <dsp:cNvSpPr/>
      </dsp:nvSpPr>
      <dsp:spPr>
        <a:xfrm>
          <a:off x="2164" y="1547010"/>
          <a:ext cx="211054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Oman toiminnan arviointi osana ryhmää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Oman toiminnan arviointi tehtävien kautta</a:t>
          </a:r>
        </a:p>
      </dsp:txBody>
      <dsp:txXfrm>
        <a:off x="2164" y="1547010"/>
        <a:ext cx="2110546" cy="2942296"/>
      </dsp:txXfrm>
    </dsp:sp>
    <dsp:sp modelId="{D074A83D-F393-4AE6-9C78-DA842B6A0146}">
      <dsp:nvSpPr>
        <dsp:cNvPr id="0" name=""/>
        <dsp:cNvSpPr/>
      </dsp:nvSpPr>
      <dsp:spPr>
        <a:xfrm>
          <a:off x="2408187" y="853665"/>
          <a:ext cx="2110546" cy="69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Vertaisarviointi</a:t>
          </a:r>
        </a:p>
      </dsp:txBody>
      <dsp:txXfrm>
        <a:off x="2408187" y="853665"/>
        <a:ext cx="2110546" cy="693345"/>
      </dsp:txXfrm>
    </dsp:sp>
    <dsp:sp modelId="{6591CC7F-1C24-41A9-9137-EDAAB0FB88F4}">
      <dsp:nvSpPr>
        <dsp:cNvPr id="0" name=""/>
        <dsp:cNvSpPr/>
      </dsp:nvSpPr>
      <dsp:spPr>
        <a:xfrm>
          <a:off x="2408187" y="1547010"/>
          <a:ext cx="211054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Ryhmän jäsenten toiminnan arviointi osana ryhmää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Ryhmän jäsenten tehtävistä suoriutumisen arviointi</a:t>
          </a:r>
        </a:p>
      </dsp:txBody>
      <dsp:txXfrm>
        <a:off x="2408187" y="1547010"/>
        <a:ext cx="2110546" cy="2942296"/>
      </dsp:txXfrm>
    </dsp:sp>
    <dsp:sp modelId="{D4E834D0-65A9-47DE-9BC0-CF799F0D97D6}">
      <dsp:nvSpPr>
        <dsp:cNvPr id="0" name=""/>
        <dsp:cNvSpPr/>
      </dsp:nvSpPr>
      <dsp:spPr>
        <a:xfrm>
          <a:off x="4814210" y="853665"/>
          <a:ext cx="2110546" cy="69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Opettajan arviointi</a:t>
          </a:r>
        </a:p>
      </dsp:txBody>
      <dsp:txXfrm>
        <a:off x="4814210" y="853665"/>
        <a:ext cx="2110546" cy="693345"/>
      </dsp:txXfrm>
    </dsp:sp>
    <dsp:sp modelId="{796AB2EB-7A67-4809-95DC-2E86FCB3ED2D}">
      <dsp:nvSpPr>
        <dsp:cNvPr id="0" name=""/>
        <dsp:cNvSpPr/>
      </dsp:nvSpPr>
      <dsp:spPr>
        <a:xfrm>
          <a:off x="4814210" y="1547010"/>
          <a:ext cx="211054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Ryhmien toiminnan arviointi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Yksilön toiminnan arviointi</a:t>
          </a:r>
        </a:p>
      </dsp:txBody>
      <dsp:txXfrm>
        <a:off x="4814210" y="1547010"/>
        <a:ext cx="2110546" cy="294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3A74-956A-4B84-B63E-F6E8ACF88763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AD93D-9B2C-4C6D-8220-6EF5436340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8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9FBD5-6AAF-4291-BF83-0913F795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ACFBEE-E96D-4EE2-8B91-A8C56C7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D983B5-970D-44A1-A548-123521C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95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77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8567525-6F69-49A4-B10A-5E9E3584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12192000" cy="61188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06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153C1C2-F4F7-4C05-8090-E24CFC83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12192000" cy="61188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0782E7-0A45-4D31-AA5D-E7D79816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5E46A6C-D2F0-4E05-B702-85C17382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F828339-25DC-4599-88E4-53966960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07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12192000" cy="61188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066A16-E99D-494C-AC55-A304AEAA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B6AC8E1-0DC1-4397-9796-17177E3F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AB816E0-69DD-4056-8231-F38D899F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18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12192000" cy="611885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1827F2A-701A-4AAC-8CD2-C3B0F1FC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9E9908-CDF7-4E5F-9A69-4D3346C8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5EBD3EE-4F1A-4EA7-8656-432C162D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65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" y="0"/>
            <a:ext cx="12191998" cy="611885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FD589A9-9EEB-4179-BF11-1C13AE07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AE53E7-21F7-4398-BE3C-09BF6600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4BE7FA3-AAEE-4DC7-9F53-3BAB9F96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534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" y="0"/>
            <a:ext cx="12191998" cy="61188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17E19C7-E7C2-43DB-BCAE-D4541EF2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08ACE8F-2A1A-4F9A-95C1-2E6AB1F3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FACA8E2-AD67-4808-A505-C739048B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222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" y="0"/>
            <a:ext cx="12191996" cy="61188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FFD1D40-EABF-46F1-BEA2-C5587757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3FDECD2-A8F8-4F18-898C-C0726496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BC3BEC1-AFAB-4313-9453-99F07077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40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" y="0"/>
            <a:ext cx="12191996" cy="611885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9536355-8DD3-4034-AD2B-373AD7BA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B10DFD7-9B6C-4B5A-BACF-1F7AD609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A58ABD6-3CA6-4AC0-A147-72415CFE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96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27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3" y="0"/>
            <a:ext cx="12191994" cy="611885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9B358E-FBAD-405E-9563-4BEF0783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429365-8013-4257-8279-96307B64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39D3F3B-958B-43A5-A732-F3C42D9A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155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3" y="0"/>
            <a:ext cx="12191994" cy="61188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69FE6E1-49A1-45A7-90AD-77F9897F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672E01E-CB5C-40F1-92AA-5D917BC3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203A8E9-F19A-4107-A43C-32004177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019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4" y="0"/>
            <a:ext cx="12191992" cy="61188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39E263-2610-432A-A2BE-B9B7E905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7B98C8B-A23B-4EFD-8874-6431EA06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209BE07-8C35-42C8-969A-468E98C6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347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4" y="0"/>
            <a:ext cx="12191992" cy="611885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7E46E8-29B5-4220-9730-D7A71A56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AA8075E-644C-425C-9A13-93C62A89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F126703-471E-4D4F-B09E-298E807C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44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5" y="0"/>
            <a:ext cx="12191990" cy="611885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A274742-B0C4-4DD9-A49E-BC712541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1A05AA5-8F3B-4870-9B00-046523C0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894D517B-2DC7-4F81-B2B7-B675AF7B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25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5" y="0"/>
            <a:ext cx="12191990" cy="611885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3B660C-CD8B-4541-80E1-AE5A4A4D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C160D8F-447D-4025-94B6-0252F01D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5181D43-A587-49E0-ADD6-76CAC8DE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4009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313F5E8-237A-4F54-AC5F-B0A8A52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6" y="0"/>
            <a:ext cx="12191988" cy="611885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8680F53-5110-43F6-B5EE-DF65C212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B2102DE-8B8B-47E5-B0E4-A178C23B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1F55D5D-77D0-4BD6-86A2-8C3C09CA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501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/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9F5B35D-5787-4E15-BAA6-BFCDC9D99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11886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B6D590-4C8B-46BA-866D-21E7509C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F86C66-3808-4C02-AB06-3F76B21D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6376A118-E409-4C4B-A731-EF5EFE8C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170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B134FE-250A-40D0-BE6D-ACEC0954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9888-DBB8-43C2-B81B-01DA759C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B5AB6-DBE7-45F8-A253-FC468A70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98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B084DD-EFB4-493D-9348-9C402159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D4D92-F4E7-45FC-8B9F-F5BA5A96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AF1A47-CF84-4893-B3F5-8FF6B1CD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60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</p:spTree>
    <p:extLst>
      <p:ext uri="{BB962C8B-B14F-4D97-AF65-F5344CB8AC3E}">
        <p14:creationId xmlns:p14="http://schemas.microsoft.com/office/powerpoint/2010/main" val="1620294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477D8-AA8E-43AD-8EAA-47E7756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7D8E71-B82B-4D2B-8AB3-0A066DDC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D89BA2-572E-4948-B970-A2EC531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978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FD80835-D2F5-4692-A0DA-C4B8760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96E58E9-F000-45DC-B0EC-CBE96E47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E2D8EB1-BD4F-4DF3-8ED8-0CA22DC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7441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21862F1-5BF9-45CD-831C-FD1CD829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5B0B476-37FF-449E-9CFF-1FDB445B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5A42843-735B-49BA-A919-7EC85912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48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9DE056-25AB-4397-96F9-0EAEE1DE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03BA9F9-F81B-4A45-905E-84CE5A80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7E8C402-7EB3-4BEB-9E2D-35517AE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49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96EDB01-7640-49B2-8C7B-F8134C7D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45758BA-FE7B-4EC0-ABFA-7135DA79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F9CCA02-2A3A-47FC-9B9E-82F5D844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143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D6D5E9-B15E-4EB9-AADB-C352A1BB5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DCE3C-5FF8-4ACF-AEF6-5A6546794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CE4B1A-5D69-4A66-8CB7-4A9E848DC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396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4ACAF378-D3B7-4517-A742-0D34D105002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F06D4DDE-F1EA-4DDA-A7B5-5DCD19FD27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3600556-5E0C-4928-B819-62EFE0DE43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9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C46516-68E1-4280-8FF3-164E661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6085C57-1A09-4491-9F5E-7A0BD15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9EAC62C-B8E4-4BA1-9324-A4A0FD05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014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FC9300-5CF0-4798-948A-C3A20F9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A5908B-C090-47EC-A4A8-1CF4CF1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1FCE8C-C4AE-4FB2-B26D-60B5D7C9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3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B8DD21-521F-4B69-B866-7428325C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4A958BF-D02C-402D-86A1-47C56C4C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F3FA17-3893-4E5A-9448-A8380017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6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667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E4E96F-4707-4B1B-800E-BF860C5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5A5703-B72F-44A0-B8B6-A93A541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02AB94-97C4-482E-9829-C48C062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414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760C42-0729-41D7-A99B-A7647A32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376B2-3A9A-4E3D-859C-7C77471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514CF4-02BD-4D2B-A770-BF242E5D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21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42E76C5-4D79-465E-969A-8AD851CB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E5EF0D8-5416-408B-8142-2B9DA89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F794313-64C7-41BB-A68B-3DE021A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38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54ED49B-BBAB-4C4F-8A99-A046BCCE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AA172D-2110-4D0D-A7A8-33130CF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C7B98A4-2AB7-4D49-BADA-5C12C9A1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322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662E36E6-6F36-4154-A36E-24035F6D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9E41A0F-E4B0-41F4-926F-0C1BABDE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521F5A5-BCE4-41A7-A4CA-1A35DF0A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3455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888B235-3FF9-4AFF-AC68-A8769B9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6605D75-29F9-499A-B49E-55BE892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16272F9-833B-42F6-B4BA-C6B9E1A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608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6C50093-5B77-4773-BA44-20215D37D9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950A9C-3101-4C18-8D33-F812B74EAC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E87DD6A1-9AAB-4C53-9756-5DA4A10523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205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DDDFA9A-14BE-44E3-BC1E-91ECBFD024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A370F2DF-31DE-482F-BB3F-26FADF6E44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20A01FA-07DD-4B58-A070-2A2D94F73A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7169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102326E0-A924-49C0-B6DA-F33E81FF3A8D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1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102326E0-A924-49C0-B6DA-F33E81FF3A8D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5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387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636711-569C-4D0E-AA12-D82D88B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226C0B-F6E3-4ED8-885A-DF8D04A1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B896FF-DD72-4846-9983-3176041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0063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965DD-CAE6-46CA-8EDC-B23C2FE0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2E9E00-FB8F-4B74-B4DF-5679CCAC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B40CC4-2358-41B8-A103-020595F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5388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86967-13EC-4C3A-A54E-A592277A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2B4F-41FB-4CD0-8691-5B450F7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CC1F12-BFAE-429E-BB1F-E489374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282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0C200BD-AD1E-4E9A-B08E-104DF61A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716A0AA-4C8D-4787-9C4C-74E3158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8EB11C43-C1B2-4B8F-B68B-50DB0AD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099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7DBF497-DF06-490B-876F-165D5BCA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D28C698-1C51-48AF-9818-15586FE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173FA3-CEE1-43A3-BA56-782CF07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975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623240-6001-405A-8BE2-376D1B9A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1D510E27-BF83-4DC6-AE11-BF0513D6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1951248-8692-4611-97B6-A8DD17A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284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4DE6815-C962-48B9-8BE3-924E5C0C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96731C1-F5E6-48D3-80A4-4B46D604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866464-B3B5-47E0-A190-C3A6BC5B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9290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0302FD1-D81C-4592-95AE-1DD60675A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005D78D-2F80-49A0-937B-9A2348D3A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9DDBC0C-1945-4209-9535-ADFE6518B5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9365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27691C63-A010-41A7-989D-C4620FF598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BF70BE3-1F17-4EA1-AC19-E97E4A2F1F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4BDF1721-2A58-42B0-AD42-4F65EA8922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197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0B35B7C-9118-4ACE-BE9E-AA005E35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9BFC7ED-6239-42AA-805C-E21A3BC8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F8CD807-A923-4417-A660-727F010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4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63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B664A7-2D04-43CD-8993-9B350FF4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F475A6-1C91-4A7C-9422-ABE82AAE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25971A-A310-4538-9680-1ADC9EF6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527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64C29A-4F9D-4388-8CCE-1BAFB18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A9D797-ACCB-4796-AEFD-0643DE6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090997B-3651-4853-967B-AD26B9F9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026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871DE9-81A2-4525-839C-58FD8129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B317FF1-4B6B-4541-99ED-067D20AB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A3569B-7A01-42C2-8ADF-75F3205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56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B1A7DD9B-6590-47EC-8119-1D91232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22C3968-BE78-456F-A4FE-8661BD2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4B1913F-B195-42EC-9682-AA4AAD0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058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B37494-3E95-42AB-8417-C54753F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7D0564E-1490-4A98-BA29-74503E33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B870BF-A161-4A99-8EB5-4B2C5CDC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3482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33ABD32-6633-4C72-8A61-73D8B188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2EAEB6D-0464-4CC5-BADA-BCE5D14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CA11610-EFFE-40E1-BBE6-B07B045E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3833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57B8D01-DAD2-41BB-91A5-EC3009A7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8B6F50E-6519-47BA-A513-F4B833CA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493AE-A284-439A-8EDF-3AF5686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120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1391C89-214E-471C-A75D-54114E1E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FD91056-CA3D-4F46-B4DC-331E0E1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E36B3A-27CA-435E-B923-73401EA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207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AC44677-6CD2-4EB6-9FF7-06C9D432D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8E613F6-0E40-4ED8-ABD0-3767E5F8AF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6EA17B9-6216-40D9-960F-F892B3A302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40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D7C0A185-E679-4C75-A6C0-D141982D76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53B0642-24DA-474D-9F17-B8AEF05522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625EC32-43F3-4BA9-99B5-1B64F75990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843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768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BE62C9-DB1D-48D1-9075-5308E77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67B956D-E975-422B-A9C6-32C49902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3B757D5-5792-47AB-9359-F04666E4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926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0C0C52-BCEB-49B2-9B50-AF934F74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858F1C-1AF4-4CA8-B2FF-13FD0EBF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21DDAA-A437-4F6B-8E3D-611ABF5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1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29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265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17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9720000" y="6346800"/>
            <a:ext cx="2023200" cy="261184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338D15F4-CF39-441E-8120-C416EDDF3F3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A7B3C521-AA56-483D-BE4B-FFFD9B32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71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9720000" y="6346800"/>
            <a:ext cx="2023200" cy="261184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4F53286-999E-4470-9A3E-9B8796A4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D4878C5-09E0-492F-81E9-F79C4895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2A460BE-E43F-419D-A0AA-CA684CD7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8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62D8E9E-D776-42BA-ABCE-85C5529FEC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>
          <a:xfrm>
            <a:off x="9665562" y="6353150"/>
            <a:ext cx="2196000" cy="363202"/>
          </a:xfrm>
          <a:prstGeom prst="rect">
            <a:avLst/>
          </a:prstGeom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A2356BA-F7AF-4487-A057-0D534D99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B14418D-3B33-4BE2-A863-132FD20AE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E34967C6-1CA6-4E19-A596-EB2D56C29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6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62D8E9E-D776-42BA-ABCE-85C5529FEC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>
          <a:xfrm>
            <a:off x="9665562" y="6353150"/>
            <a:ext cx="2196000" cy="363202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F40A7BA-C42F-4F58-B85B-9E65560FC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E3FF942-02CA-49C5-9F8C-E72EB659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19684F1-F175-454E-AE01-39B071CB4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1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62D8E9E-D776-42BA-ABCE-85C5529FEC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>
          <a:xfrm>
            <a:off x="9665562" y="6353150"/>
            <a:ext cx="2196000" cy="363202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166886-E19A-47A9-8085-BDAD90246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87FBC014-59F1-46E4-BE7A-819F9476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A44C724A-71DE-415B-BCAE-2159CD9B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9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62D8E9E-D776-42BA-ABCE-85C5529FEC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>
          <a:xfrm>
            <a:off x="9665562" y="6353150"/>
            <a:ext cx="2196000" cy="363202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4A7AF21-D3C7-432F-8F36-CE42A7DE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102326E0-A924-49C0-B6DA-F33E81FF3A8D}" type="datetimeFigureOut">
              <a:rPr lang="fi-FI" smtClean="0"/>
              <a:pPr/>
              <a:t>1.9.2018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E5567A8-927A-4BBA-AE12-6FF433C7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2B80514-A05E-4789-9E43-4335E414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6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g"/><Relationship Id="rId4" Type="http://schemas.openxmlformats.org/officeDocument/2006/relationships/diagramLayout" Target="../diagrams/layout3.xml"/><Relationship Id="rId9" Type="http://schemas.openxmlformats.org/officeDocument/2006/relationships/hyperlink" Target="https://peda.net/p/sanna.paljakka@porvoo.fi/6%20luokka/oppiaineet/jk/lp2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019C4C9-3B97-4A82-BEC1-AFD6CEE0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50" y="284430"/>
            <a:ext cx="8493041" cy="608986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54A45F-237A-4D7D-A4BF-60EFFCB1C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Lukupiiri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846478-5A5E-4181-8123-3568247CA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Iloa ja innostusta lukemiseen</a:t>
            </a:r>
          </a:p>
        </p:txBody>
      </p:sp>
    </p:spTree>
    <p:extLst>
      <p:ext uri="{BB962C8B-B14F-4D97-AF65-F5344CB8AC3E}">
        <p14:creationId xmlns:p14="http://schemas.microsoft.com/office/powerpoint/2010/main" val="423101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C:\Users\PALJASAN\Desktop\Tiedosto_004.jpeg">
            <a:extLst>
              <a:ext uri="{FF2B5EF4-FFF2-40B4-BE49-F238E27FC236}">
                <a16:creationId xmlns:a16="http://schemas.microsoft.com/office/drawing/2014/main" id="{8CB80991-13BB-4302-9EFF-F71F7548F09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10869"/>
          <a:stretch>
            <a:fillRect/>
          </a:stretch>
        </p:blipFill>
        <p:spPr bwMode="auto">
          <a:xfrm>
            <a:off x="8593960" y="490329"/>
            <a:ext cx="3251200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6D1B9F-B209-4425-A769-BE6D5D6D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Lukupiirin tavoitteet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5B942946-CF43-47C8-A231-7B917D661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319681"/>
              </p:ext>
            </p:extLst>
          </p:nvPr>
        </p:nvGraphicFramePr>
        <p:xfrm>
          <a:off x="346840" y="1080000"/>
          <a:ext cx="7286411" cy="524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C869C13F-5D5E-4829-B4A7-C3157F8DC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60" y="3614531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98F89-BF50-42DC-B0FF-6B47F0D7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</p:spPr>
        <p:txBody>
          <a:bodyPr/>
          <a:lstStyle/>
          <a:p>
            <a:r>
              <a:rPr lang="fi-FI" b="1" dirty="0"/>
              <a:t>Mikä on lukupiiri?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582964-50D0-44B2-9BE8-67A2CA197B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53A93D3-7655-4C0A-A777-90D60917A0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0011742"/>
              </p:ext>
            </p:extLst>
          </p:nvPr>
        </p:nvGraphicFramePr>
        <p:xfrm>
          <a:off x="345600" y="1192696"/>
          <a:ext cx="8427340" cy="530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5" descr="C:\Users\PALJASAN\Desktop\Tiedosto_002.jpeg">
            <a:extLst>
              <a:ext uri="{FF2B5EF4-FFF2-40B4-BE49-F238E27FC236}">
                <a16:creationId xmlns:a16="http://schemas.microsoft.com/office/drawing/2014/main" id="{D33E4F34-2464-4590-8C97-40728124E6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86" y="3429000"/>
            <a:ext cx="3172913" cy="25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 descr="C:\Users\PALJASAN\Desktop\Tiedosto_005.jpeg">
            <a:extLst>
              <a:ext uri="{FF2B5EF4-FFF2-40B4-BE49-F238E27FC236}">
                <a16:creationId xmlns:a16="http://schemas.microsoft.com/office/drawing/2014/main" id="{12EA4FC0-6A9E-4F05-81A5-26A96C1F329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86" y="720000"/>
            <a:ext cx="3172913" cy="238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05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E23479-9AB9-4E17-8B60-3ED2F033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Lukupiirin ympärillä</a:t>
            </a:r>
          </a:p>
        </p:txBody>
      </p:sp>
      <p:graphicFrame>
        <p:nvGraphicFramePr>
          <p:cNvPr id="5" name="Sisällön paikkamerkki 4">
            <a:hlinkClick r:id="rId2" action="ppaction://hlinksldjump"/>
            <a:extLst>
              <a:ext uri="{FF2B5EF4-FFF2-40B4-BE49-F238E27FC236}">
                <a16:creationId xmlns:a16="http://schemas.microsoft.com/office/drawing/2014/main" id="{B188F58E-DA04-4892-9AB6-F7D7C79A43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5583240"/>
              </p:ext>
            </p:extLst>
          </p:nvPr>
        </p:nvGraphicFramePr>
        <p:xfrm>
          <a:off x="346075" y="1349375"/>
          <a:ext cx="518318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0644574-2C81-43C9-8342-4311C2124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9" y="611791"/>
            <a:ext cx="3106921" cy="2330191"/>
          </a:xfrm>
        </p:spPr>
      </p:pic>
      <p:pic>
        <p:nvPicPr>
          <p:cNvPr id="11" name="Kuva 10">
            <a:hlinkClick r:id="rId9"/>
            <a:extLst>
              <a:ext uri="{FF2B5EF4-FFF2-40B4-BE49-F238E27FC236}">
                <a16:creationId xmlns:a16="http://schemas.microsoft.com/office/drawing/2014/main" id="{3B07094A-C39D-4E77-AB4F-F71620573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3" y="351948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0B1243-EBDC-45DD-8D47-0DE18591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Lukupiirin arviointi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8F32DF26-A70B-4836-BADF-8FB5AAD641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1489"/>
              </p:ext>
            </p:extLst>
          </p:nvPr>
        </p:nvGraphicFramePr>
        <p:xfrm>
          <a:off x="345600" y="757513"/>
          <a:ext cx="6926922" cy="534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Sisällön paikkamerkki 15" descr="C:\Users\PALJASAN\Desktop\Tiedosto_001.jpeg">
            <a:extLst>
              <a:ext uri="{FF2B5EF4-FFF2-40B4-BE49-F238E27FC236}">
                <a16:creationId xmlns:a16="http://schemas.microsoft.com/office/drawing/2014/main" id="{2B6E4239-6B84-442F-9F15-1E09F5B9D5A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75" y="360000"/>
            <a:ext cx="3372557" cy="24097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C1C2438-79C7-438F-9689-C4997482BD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76" y="3422178"/>
            <a:ext cx="3372557" cy="2529418"/>
          </a:xfrm>
          <a:prstGeom prst="rect">
            <a:avLst/>
          </a:prstGeom>
        </p:spPr>
      </p:pic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92EE6E5E-58F7-4E23-B459-5D739FE3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600" y="6100486"/>
            <a:ext cx="5428800" cy="531914"/>
          </a:xfrm>
        </p:spPr>
        <p:txBody>
          <a:bodyPr/>
          <a:lstStyle/>
          <a:p>
            <a:r>
              <a:rPr lang="fi-FI"/>
              <a:t>Kuvat ja muu materiaali Sanna Paljakka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913431"/>
      </p:ext>
    </p:extLst>
  </p:cSld>
  <p:clrMapOvr>
    <a:masterClrMapping/>
  </p:clrMapOvr>
</p:sld>
</file>

<file path=ppt/theme/theme1.xml><?xml version="1.0" encoding="utf-8"?>
<a:theme xmlns:a="http://schemas.openxmlformats.org/drawingml/2006/main" name="Porvoo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" id="{71CC24FD-B290-4554-BF87-49024416C6B2}" vid="{8C6FA2A6-AF82-40A6-A3BE-CBF74ECA8F61}"/>
    </a:ext>
  </a:extLst>
</a:theme>
</file>

<file path=ppt/theme/theme2.xml><?xml version="1.0" encoding="utf-8"?>
<a:theme xmlns:a="http://schemas.openxmlformats.org/drawingml/2006/main" name="Aloitusdiat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3.xml><?xml version="1.0" encoding="utf-8"?>
<a:theme xmlns:a="http://schemas.openxmlformats.org/drawingml/2006/main" name="Porvoo empirevihreä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4.xml><?xml version="1.0" encoding="utf-8"?>
<a:theme xmlns:a="http://schemas.openxmlformats.org/drawingml/2006/main" name="Porvoo sininen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5.xml><?xml version="1.0" encoding="utf-8"?>
<a:theme xmlns:a="http://schemas.openxmlformats.org/drawingml/2006/main" name="Porvoo keltamulta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6.xml><?xml version="1.0" encoding="utf-8"?>
<a:theme xmlns:a="http://schemas.openxmlformats.org/drawingml/2006/main" name="Porvoo punamulta">
  <a:themeElements>
    <a:clrScheme name="Porvoo">
      <a:dk1>
        <a:srgbClr val="000000"/>
      </a:dk1>
      <a:lt1>
        <a:sysClr val="window" lastClr="FFFFFF"/>
      </a:lt1>
      <a:dk2>
        <a:srgbClr val="8B0F24"/>
      </a:dk2>
      <a:lt2>
        <a:srgbClr val="8996A0"/>
      </a:lt2>
      <a:accent1>
        <a:srgbClr val="8996A0"/>
      </a:accent1>
      <a:accent2>
        <a:srgbClr val="9DBCB0"/>
      </a:accent2>
      <a:accent3>
        <a:srgbClr val="0065BD"/>
      </a:accent3>
      <a:accent4>
        <a:srgbClr val="D18E00"/>
      </a:accent4>
      <a:accent5>
        <a:srgbClr val="8B0F24"/>
      </a:accent5>
      <a:accent6>
        <a:srgbClr val="D3BF96"/>
      </a:accent6>
      <a:hlink>
        <a:srgbClr val="0065BD"/>
      </a:hlink>
      <a:folHlink>
        <a:srgbClr val="9DBCB0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Porvoo</Template>
  <TotalTime>115</TotalTime>
  <Words>151</Words>
  <Application>Microsoft Office PowerPoint</Application>
  <PresentationFormat>Laajakuva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5</vt:i4>
      </vt:variant>
    </vt:vector>
  </HeadingPairs>
  <TitlesOfParts>
    <vt:vector size="14" baseType="lpstr">
      <vt:lpstr>Arial</vt:lpstr>
      <vt:lpstr>Calibri</vt:lpstr>
      <vt:lpstr>Georgia</vt:lpstr>
      <vt:lpstr>Porvoo</vt:lpstr>
      <vt:lpstr>Aloitusdiat</vt:lpstr>
      <vt:lpstr>Porvoo empirevihreä</vt:lpstr>
      <vt:lpstr>Porvoo sininen</vt:lpstr>
      <vt:lpstr>Porvoo keltamulta</vt:lpstr>
      <vt:lpstr>Porvoo punamulta</vt:lpstr>
      <vt:lpstr>Lukupiiri</vt:lpstr>
      <vt:lpstr>Lukupiirin tavoitteet</vt:lpstr>
      <vt:lpstr>Mikä on lukupiiri?</vt:lpstr>
      <vt:lpstr>Lukupiirin ympärillä</vt:lpstr>
      <vt:lpstr>Lukupiirin arviointi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Lukupiiri</dc:title>
  <dc:creator>PALJAKKA SANNA</dc:creator>
  <cp:lastModifiedBy>PALJAKKA SANNA</cp:lastModifiedBy>
  <cp:revision>13</cp:revision>
  <dcterms:created xsi:type="dcterms:W3CDTF">2018-09-01T07:10:42Z</dcterms:created>
  <dcterms:modified xsi:type="dcterms:W3CDTF">2018-09-01T09:19:07Z</dcterms:modified>
</cp:coreProperties>
</file>