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459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47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9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00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030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97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00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208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3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20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970A62-E6A0-4211-9D23-657F4B70B6F7}" type="datetimeFigureOut">
              <a:rPr lang="fi-FI" smtClean="0"/>
              <a:t>19.10.2016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CFCC9B-8D67-482F-A800-C93C535F7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73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Luokan oma sarjakuva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Hamarin</a:t>
            </a:r>
            <a:r>
              <a:rPr lang="fi-FI" dirty="0" smtClean="0"/>
              <a:t> koulu</a:t>
            </a:r>
          </a:p>
          <a:p>
            <a:r>
              <a:rPr lang="fi-FI" dirty="0" smtClean="0"/>
              <a:t>5. luokka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225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Sarjakuvan synty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Viitosista on muodostettu viisi viiden oppilaan tiimiä, jotka ovat suunnitelleet oman sarjakuvasankarin.</a:t>
            </a:r>
          </a:p>
          <a:p>
            <a:r>
              <a:rPr lang="fi-FI" dirty="0" smtClean="0"/>
              <a:t>Sarjakuvan tarina rakennettiin näiden supersankareiden ympärille.</a:t>
            </a:r>
          </a:p>
          <a:p>
            <a:r>
              <a:rPr lang="fi-FI" dirty="0" smtClean="0"/>
              <a:t>Jokainen tiimi sai tehtäväkseen valmistaa yhden ruudun luokan sarjakuvaan.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65" y="4001294"/>
            <a:ext cx="3626069" cy="271955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9817" y="4054995"/>
            <a:ext cx="3046687" cy="22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6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Supersankareiden bailuilta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Supersankarit ovat kokoontuneet pyjamabileisiinsä päämajaan.</a:t>
            </a:r>
          </a:p>
          <a:p>
            <a:r>
              <a:rPr lang="fi-FI" dirty="0" smtClean="0"/>
              <a:t>Yksi puuttuu joukosta…</a:t>
            </a:r>
          </a:p>
          <a:p>
            <a:endParaRPr lang="fi-FI" dirty="0"/>
          </a:p>
          <a:p>
            <a:r>
              <a:rPr lang="fi-FI" dirty="0" smtClean="0"/>
              <a:t>Samaan aikaan alkaa myös kirppujen rakkaustarina &lt;3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41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Pyjamabileet 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Juhlat pääsevät alkamaan toden teolla, kun </a:t>
            </a:r>
            <a:r>
              <a:rPr lang="fi-FI" dirty="0" err="1" smtClean="0"/>
              <a:t>Kiusdoggekin</a:t>
            </a:r>
            <a:r>
              <a:rPr lang="fi-FI" dirty="0" smtClean="0"/>
              <a:t> saapuu paikalle.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Samaan aikaan kaksi pientä kirppua tuijottelee toisiaan…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010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Hyökkäys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Bileet keskeytyvät pahemman kerran, kun </a:t>
            </a:r>
            <a:r>
              <a:rPr lang="fi-FI" dirty="0" err="1" smtClean="0"/>
              <a:t>pahisjengi</a:t>
            </a:r>
            <a:r>
              <a:rPr lang="fi-FI" dirty="0" smtClean="0"/>
              <a:t> Lentojäbät hyökkää Päämajaan.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Kirput piiloutuvat ja suojautuvat hyökkäykseltä…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Sekasortoa…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Lentojäbät ovat päättäneet kostaa Supersankareille, koska heitä ei kutsuttu bileisiin mukaan.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Kirput puolestaan päättävät olevansa toistensa </a:t>
            </a:r>
            <a:r>
              <a:rPr lang="fi-FI" dirty="0" err="1" smtClean="0"/>
              <a:t>bestiksiä</a:t>
            </a:r>
            <a:r>
              <a:rPr lang="fi-FI" dirty="0" smtClean="0"/>
              <a:t>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915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Sovinto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Supersankarit ymmärtävät, että kaikki on otettava mukaan yhteiseen toimintaan.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Kirppujen elämä </a:t>
            </a:r>
            <a:r>
              <a:rPr lang="fi-FI" dirty="0" err="1" smtClean="0"/>
              <a:t>bestiksinä</a:t>
            </a:r>
            <a:r>
              <a:rPr lang="fi-FI" dirty="0" smtClean="0"/>
              <a:t> jatkuu…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35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Loppu hyvin kaikki hyvin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Pyjamabileet pääsevät jatkumaan sulassa sovussa.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Kirputkin elävät onnellisina elämänsä loppuun asti.</a:t>
            </a:r>
          </a:p>
        </p:txBody>
      </p:sp>
    </p:spTree>
    <p:extLst>
      <p:ext uri="{BB962C8B-B14F-4D97-AF65-F5344CB8AC3E}">
        <p14:creationId xmlns:p14="http://schemas.microsoft.com/office/powerpoint/2010/main" val="3612344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22</TotalTime>
  <Words>155</Words>
  <Application>Microsoft Office PowerPoint</Application>
  <PresentationFormat>Laajakuva</PresentationFormat>
  <Paragraphs>43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</vt:lpstr>
      <vt:lpstr>Luokan oma sarjakuva</vt:lpstr>
      <vt:lpstr>Sarjakuvan synty</vt:lpstr>
      <vt:lpstr>Supersankareiden bailuilta</vt:lpstr>
      <vt:lpstr>Pyjamabileet </vt:lpstr>
      <vt:lpstr>Hyökkäys</vt:lpstr>
      <vt:lpstr>Sekasortoa…</vt:lpstr>
      <vt:lpstr>Sovinto</vt:lpstr>
      <vt:lpstr>Loppu hyvin kaikki hyvin</vt:lpstr>
    </vt:vector>
  </TitlesOfParts>
  <Company>Porvoon Kaupunki - Borgå Stad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Luokan oma sarjakuva</dc:title>
  <dc:creator>PALJAKKA SANNA</dc:creator>
  <cp:lastModifiedBy>PALJAKKA SANNA</cp:lastModifiedBy>
  <cp:revision>4</cp:revision>
  <dcterms:created xsi:type="dcterms:W3CDTF">2016-10-19T10:32:19Z</dcterms:created>
  <dcterms:modified xsi:type="dcterms:W3CDTF">2016-10-19T10:54:40Z</dcterms:modified>
</cp:coreProperties>
</file>