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39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372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06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63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27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78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2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83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04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18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44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3939-8FC2-4347-9767-FC53AEC63DA0}" type="datetimeFigureOut">
              <a:rPr lang="fi-FI" smtClean="0"/>
              <a:t>13.3.2014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5C89-35A9-4E22-8879-EBA228CF60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57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Sapatti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/>
          <a:lstStyle/>
          <a:p>
            <a:r>
              <a:rPr lang="fi-FI" dirty="0" smtClean="0"/>
              <a:t>lauantaipäivä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7" y="4563126"/>
            <a:ext cx="2616291" cy="196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fi-FI" dirty="0" smtClean="0"/>
              <a:t>Alkaa perjantai-iltana auringon laskiessa ja päättyy lauantai-iltana auringon laskiessa.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4" y="3148805"/>
            <a:ext cx="3450679" cy="3450679"/>
          </a:xfrm>
        </p:spPr>
      </p:pic>
    </p:spTree>
    <p:extLst>
      <p:ext uri="{BB962C8B-B14F-4D97-AF65-F5344CB8AC3E}">
        <p14:creationId xmlns:p14="http://schemas.microsoft.com/office/powerpoint/2010/main" val="33566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sapattia vietetään?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Sapatin käsky on kymmenessä käskyssä</a:t>
            </a:r>
          </a:p>
          <a:p>
            <a:r>
              <a:rPr lang="fi-FI" dirty="0" smtClean="0"/>
              <a:t>Se on juutalaisten tärkein juhla</a:t>
            </a:r>
          </a:p>
          <a:p>
            <a:r>
              <a:rPr lang="fi-FI" dirty="0" smtClean="0"/>
              <a:t>Se on lepopäivä</a:t>
            </a:r>
          </a:p>
          <a:p>
            <a:r>
              <a:rPr lang="fi-FI" dirty="0" smtClean="0"/>
              <a:t>Se on luomisen muistopäivä</a:t>
            </a:r>
          </a:p>
          <a:p>
            <a:r>
              <a:rPr lang="fi-FI" dirty="0" smtClean="0"/>
              <a:t>Sillä muistellaan Egyptistä pääsyä joka viikko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3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Sapattina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kirjoittaminen, pyyhkiminen ja repiminen</a:t>
            </a:r>
          </a:p>
          <a:p>
            <a:r>
              <a:rPr lang="fi-FI" dirty="0"/>
              <a:t>liiketoiminta</a:t>
            </a:r>
          </a:p>
          <a:p>
            <a:r>
              <a:rPr lang="fi-FI" dirty="0"/>
              <a:t>ajaminen</a:t>
            </a:r>
          </a:p>
          <a:p>
            <a:r>
              <a:rPr lang="fi-FI" dirty="0"/>
              <a:t>kaupassakäynti</a:t>
            </a:r>
          </a:p>
          <a:p>
            <a:r>
              <a:rPr lang="fi-FI" dirty="0"/>
              <a:t>puhelimen käyttö</a:t>
            </a:r>
          </a:p>
          <a:p>
            <a:r>
              <a:rPr lang="fi-FI" dirty="0"/>
              <a:t>sähkölaitteiden käynnistäminen ja sammuttaminen</a:t>
            </a:r>
          </a:p>
          <a:p>
            <a:r>
              <a:rPr lang="fi-FI" dirty="0"/>
              <a:t>keittäminen, paistaminen ja tulen sytyttäminen</a:t>
            </a:r>
          </a:p>
          <a:p>
            <a:r>
              <a:rPr lang="fi-FI" dirty="0"/>
              <a:t>puutarhanhoito ja ruohonleikkuu</a:t>
            </a:r>
          </a:p>
          <a:p>
            <a:r>
              <a:rPr lang="fi-FI" dirty="0"/>
              <a:t>pyykinpesu</a:t>
            </a:r>
          </a:p>
        </p:txBody>
      </p:sp>
    </p:spTree>
    <p:extLst>
      <p:ext uri="{BB962C8B-B14F-4D97-AF65-F5344CB8AC3E}">
        <p14:creationId xmlns:p14="http://schemas.microsoft.com/office/powerpoint/2010/main" val="243090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Ruokailu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78904"/>
            <a:ext cx="6477876" cy="4858407"/>
          </a:xfrm>
        </p:spPr>
      </p:pic>
    </p:spTree>
    <p:extLst>
      <p:ext uri="{BB962C8B-B14F-4D97-AF65-F5344CB8AC3E}">
        <p14:creationId xmlns:p14="http://schemas.microsoft.com/office/powerpoint/2010/main" val="1019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Sapatin viettäminen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1716881"/>
            <a:ext cx="4838700" cy="4292600"/>
          </a:xfrm>
        </p:spPr>
      </p:pic>
    </p:spTree>
    <p:extLst>
      <p:ext uri="{BB962C8B-B14F-4D97-AF65-F5344CB8AC3E}">
        <p14:creationId xmlns:p14="http://schemas.microsoft.com/office/powerpoint/2010/main" val="19522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rukous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5350"/>
            <a:ext cx="7352179" cy="4135600"/>
          </a:xfrm>
        </p:spPr>
      </p:pic>
    </p:spTree>
    <p:extLst>
      <p:ext uri="{BB962C8B-B14F-4D97-AF65-F5344CB8AC3E}">
        <p14:creationId xmlns:p14="http://schemas.microsoft.com/office/powerpoint/2010/main" val="41309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68</Words>
  <Application>Microsoft Office PowerPoint</Application>
  <PresentationFormat>Näytössä katseltava diaesitys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Sapatti</vt:lpstr>
      <vt:lpstr>Alkaa perjantai-iltana auringon laskiessa ja päättyy lauantai-iltana auringon laskiessa.</vt:lpstr>
      <vt:lpstr>Miksi sapattia vietetään?</vt:lpstr>
      <vt:lpstr>Sapattina</vt:lpstr>
      <vt:lpstr>Ruokailu</vt:lpstr>
      <vt:lpstr>Sapatin viettäminen</vt:lpstr>
      <vt:lpstr>rukous</vt:lpstr>
    </vt:vector>
  </TitlesOfParts>
  <Company>Pielaveden Kunta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Sapatti</dc:title>
  <dc:creator>Järjestelmänvalvoja</dc:creator>
  <cp:lastModifiedBy>Järjestelmänvalvoja</cp:lastModifiedBy>
  <cp:revision>3</cp:revision>
  <dcterms:created xsi:type="dcterms:W3CDTF">2014-03-13T07:40:02Z</dcterms:created>
  <dcterms:modified xsi:type="dcterms:W3CDTF">2014-03-13T07:58:49Z</dcterms:modified>
</cp:coreProperties>
</file>