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58" r:id="rId6"/>
    <p:sldId id="262" r:id="rId7"/>
    <p:sldId id="259" r:id="rId8"/>
    <p:sldId id="260" r:id="rId9"/>
    <p:sldId id="266" r:id="rId10"/>
    <p:sldId id="267" r:id="rId11"/>
    <p:sldId id="261" r:id="rId12"/>
    <p:sldId id="263" r:id="rId13"/>
    <p:sldId id="268" r:id="rId14"/>
    <p:sldId id="264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4922D-50AC-4127-A75F-29357BAFA132}" type="datetimeFigureOut">
              <a:rPr lang="fi-FI" smtClean="0"/>
              <a:pPr/>
              <a:t>22.10.2016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2A41-7C01-4B6D-B18E-95B9D4F0EA4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Mooses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mois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12976"/>
            <a:ext cx="2736304" cy="3438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Aaron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Aaron oli Mooseksen</a:t>
            </a:r>
          </a:p>
          <a:p>
            <a:pPr>
              <a:buNone/>
            </a:pPr>
            <a:r>
              <a:rPr lang="fi-FI" dirty="0"/>
              <a:t> äänitorvi</a:t>
            </a:r>
          </a:p>
          <a:p>
            <a:r>
              <a:rPr lang="fi-FI" dirty="0" err="1"/>
              <a:t>Aaronista</a:t>
            </a:r>
            <a:endParaRPr lang="fi-FI" dirty="0"/>
          </a:p>
          <a:p>
            <a:pPr>
              <a:buNone/>
            </a:pPr>
            <a:r>
              <a:rPr lang="fi-FI" dirty="0"/>
              <a:t> tuli ylipappi</a:t>
            </a:r>
          </a:p>
        </p:txBody>
      </p:sp>
      <p:pic>
        <p:nvPicPr>
          <p:cNvPr id="4" name="Kuva 3" descr="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26" y="1196752"/>
            <a:ext cx="4367974" cy="1844427"/>
          </a:xfrm>
          <a:prstGeom prst="rect">
            <a:avLst/>
          </a:prstGeom>
        </p:spPr>
      </p:pic>
      <p:pic>
        <p:nvPicPr>
          <p:cNvPr id="5" name="Kuva 4" descr="moses-gives-aaron-priesthood-39465-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028389"/>
            <a:ext cx="6516216" cy="43292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Mooses kansanjohtajana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Mooses johti Israelin kansaa 40 vuotta Egyptistä luvatun maan rajoille</a:t>
            </a:r>
          </a:p>
          <a:p>
            <a:r>
              <a:rPr lang="fi-FI" dirty="0"/>
              <a:t>Mooses oli luja johtaja</a:t>
            </a:r>
          </a:p>
        </p:txBody>
      </p:sp>
      <p:pic>
        <p:nvPicPr>
          <p:cNvPr id="5" name="Kuva 4" descr="d572542a90d25aca35f1cf0b663b9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320480" cy="3206070"/>
          </a:xfrm>
          <a:prstGeom prst="rect">
            <a:avLst/>
          </a:prstGeom>
        </p:spPr>
      </p:pic>
      <p:pic>
        <p:nvPicPr>
          <p:cNvPr id="6" name="Kuva 5" descr="20608523e194577ffc329feedea57b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4021987" cy="3101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Mooses tekee liiton Jumalan kanssa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Kymmenen käskyn laki ja perinnäissäännöt</a:t>
            </a:r>
          </a:p>
        </p:txBody>
      </p:sp>
      <p:pic>
        <p:nvPicPr>
          <p:cNvPr id="4" name="Kuva 3" descr="moose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186862"/>
            <a:ext cx="6228184" cy="4671138"/>
          </a:xfrm>
          <a:prstGeom prst="rect">
            <a:avLst/>
          </a:prstGeom>
        </p:spPr>
      </p:pic>
      <p:pic>
        <p:nvPicPr>
          <p:cNvPr id="5" name="Kuva 4" descr="Moses-and-the-Law-by-Daniel-Moritz-Oppenheim-1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2951056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Siinain vuori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Mooses oli Siinain vuorella 40 päivää, kun hän sai lain taulut</a:t>
            </a:r>
          </a:p>
        </p:txBody>
      </p:sp>
      <p:pic>
        <p:nvPicPr>
          <p:cNvPr id="4" name="Kuva 3" descr="Kotikuvia 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4896544" cy="3672408"/>
          </a:xfrm>
          <a:prstGeom prst="rect">
            <a:avLst/>
          </a:prstGeom>
        </p:spPr>
      </p:pic>
      <p:pic>
        <p:nvPicPr>
          <p:cNvPr id="5" name="Kuva 4" descr="mt.sin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348880"/>
            <a:ext cx="3528392" cy="2690914"/>
          </a:xfrm>
          <a:prstGeom prst="rect">
            <a:avLst/>
          </a:prstGeom>
        </p:spPr>
      </p:pic>
      <p:pic>
        <p:nvPicPr>
          <p:cNvPr id="6" name="Kuva 5" descr="02034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77072"/>
            <a:ext cx="2748717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Mooseksen kuolema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Mooses kuolee Jordanin itärannan vuorilla</a:t>
            </a:r>
          </a:p>
          <a:p>
            <a:r>
              <a:rPr lang="fi-FI" dirty="0"/>
              <a:t>Mooses oli kerran rikkonut Jumalaa vastaan</a:t>
            </a:r>
          </a:p>
          <a:p>
            <a:r>
              <a:rPr lang="fi-FI" dirty="0"/>
              <a:t>Vain kaksi Egyptistä lähtijää pääsi perille</a:t>
            </a:r>
          </a:p>
        </p:txBody>
      </p:sp>
      <p:pic>
        <p:nvPicPr>
          <p:cNvPr id="4" name="Kuva 3" descr="mooseksen kuol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81186"/>
            <a:ext cx="3816424" cy="2948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>Mooseksen</a:t>
            </a:r>
            <a:br>
              <a:rPr lang="fi-FI" dirty="0"/>
            </a:br>
            <a:r>
              <a:rPr lang="fi-FI" dirty="0"/>
              <a:t> syntymä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Mooses pelastui</a:t>
            </a:r>
          </a:p>
          <a:p>
            <a:pPr>
              <a:buNone/>
            </a:pPr>
            <a:r>
              <a:rPr lang="fi-FI" dirty="0"/>
              <a:t> faraon hoviin</a:t>
            </a:r>
          </a:p>
          <a:p>
            <a:r>
              <a:rPr lang="fi-FI" dirty="0"/>
              <a:t>Faraon tytär</a:t>
            </a:r>
          </a:p>
          <a:p>
            <a:pPr>
              <a:buNone/>
            </a:pPr>
            <a:r>
              <a:rPr lang="fi-FI" dirty="0"/>
              <a:t> otti pojakseen</a:t>
            </a:r>
          </a:p>
        </p:txBody>
      </p:sp>
      <p:pic>
        <p:nvPicPr>
          <p:cNvPr id="4" name="Kuva 3" descr="scan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6672"/>
            <a:ext cx="4981575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Mooses kasvatettiin faraon hovissa</a:t>
            </a:r>
          </a:p>
        </p:txBody>
      </p:sp>
      <p:pic>
        <p:nvPicPr>
          <p:cNvPr id="4" name="Sisällön paikkamerkki 3" descr="Moses_-_Alta-Tad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8249" y="1600200"/>
            <a:ext cx="712750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Isrelilaisten</a:t>
            </a:r>
            <a:r>
              <a:rPr lang="fi-FI"/>
              <a:t> orjatyö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2" y="1600200"/>
            <a:ext cx="7843956" cy="4525963"/>
          </a:xfrm>
        </p:spPr>
      </p:pic>
    </p:spTree>
    <p:extLst>
      <p:ext uri="{BB962C8B-B14F-4D97-AF65-F5344CB8AC3E}">
        <p14:creationId xmlns:p14="http://schemas.microsoft.com/office/powerpoint/2010/main" val="352231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Mooses </a:t>
            </a:r>
            <a:r>
              <a:rPr lang="fi-FI" dirty="0" err="1"/>
              <a:t>Midianin</a:t>
            </a:r>
            <a:r>
              <a:rPr lang="fi-FI" dirty="0"/>
              <a:t> maalla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Mooses tappoi egyptiläisen </a:t>
            </a:r>
            <a:r>
              <a:rPr lang="fi-FI" dirty="0" err="1"/>
              <a:t>orjavartian</a:t>
            </a:r>
            <a:r>
              <a:rPr lang="fi-FI" dirty="0"/>
              <a:t> ja pakeni </a:t>
            </a:r>
            <a:r>
              <a:rPr lang="fi-FI" dirty="0" err="1"/>
              <a:t>Midianin</a:t>
            </a:r>
            <a:r>
              <a:rPr lang="fi-FI" dirty="0"/>
              <a:t> maalle</a:t>
            </a:r>
          </a:p>
          <a:p>
            <a:r>
              <a:rPr lang="fi-FI" dirty="0"/>
              <a:t>Farao halusi tappaa Mooseksen</a:t>
            </a:r>
          </a:p>
        </p:txBody>
      </p:sp>
      <p:pic>
        <p:nvPicPr>
          <p:cNvPr id="4" name="Kuva 3" descr="mose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337856" cy="2694037"/>
          </a:xfrm>
          <a:prstGeom prst="rect">
            <a:avLst/>
          </a:prstGeom>
        </p:spPr>
      </p:pic>
      <p:pic>
        <p:nvPicPr>
          <p:cNvPr id="6" name="Kuva 5" descr="Moses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930" y="3429000"/>
            <a:ext cx="4334070" cy="2806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Mooseksen perhe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Midianin</a:t>
            </a:r>
            <a:r>
              <a:rPr lang="fi-FI" dirty="0"/>
              <a:t> pappi </a:t>
            </a:r>
            <a:r>
              <a:rPr lang="fi-FI" dirty="0" err="1"/>
              <a:t>Jetro</a:t>
            </a:r>
            <a:r>
              <a:rPr lang="fi-FI" dirty="0"/>
              <a:t> antoi tyttärensä </a:t>
            </a:r>
            <a:r>
              <a:rPr lang="fi-FI" dirty="0" err="1"/>
              <a:t>Sipporan</a:t>
            </a:r>
            <a:r>
              <a:rPr lang="fi-FI" dirty="0"/>
              <a:t> Moosekselle vaimoksi</a:t>
            </a:r>
          </a:p>
          <a:p>
            <a:r>
              <a:rPr lang="fi-FI" dirty="0"/>
              <a:t>Mooses oli </a:t>
            </a:r>
            <a:r>
              <a:rPr lang="fi-FI" dirty="0" err="1"/>
              <a:t>Jetron</a:t>
            </a:r>
            <a:r>
              <a:rPr lang="fi-FI" dirty="0"/>
              <a:t> </a:t>
            </a:r>
          </a:p>
          <a:p>
            <a:pPr>
              <a:buNone/>
            </a:pPr>
            <a:r>
              <a:rPr lang="fi-FI" dirty="0"/>
              <a:t>lammaspaimen</a:t>
            </a:r>
          </a:p>
          <a:p>
            <a:r>
              <a:rPr lang="fi-FI" dirty="0"/>
              <a:t>Mooseksen poika oli</a:t>
            </a:r>
          </a:p>
          <a:p>
            <a:pPr>
              <a:buNone/>
            </a:pPr>
            <a:r>
              <a:rPr lang="fi-FI" dirty="0"/>
              <a:t> </a:t>
            </a:r>
            <a:r>
              <a:rPr lang="fi-FI" dirty="0" err="1"/>
              <a:t>Geersom</a:t>
            </a:r>
            <a:r>
              <a:rPr lang="fi-FI" dirty="0"/>
              <a:t> (minä olen</a:t>
            </a:r>
          </a:p>
          <a:p>
            <a:pPr>
              <a:buNone/>
            </a:pPr>
            <a:r>
              <a:rPr lang="fi-FI" dirty="0"/>
              <a:t>muukalainen vieraalla</a:t>
            </a:r>
          </a:p>
          <a:p>
            <a:pPr>
              <a:buNone/>
            </a:pPr>
            <a:r>
              <a:rPr lang="fi-FI" dirty="0"/>
              <a:t>maalla)</a:t>
            </a:r>
          </a:p>
          <a:p>
            <a:endParaRPr lang="fi-FI" dirty="0"/>
          </a:p>
        </p:txBody>
      </p:sp>
      <p:pic>
        <p:nvPicPr>
          <p:cNvPr id="4" name="Kuva 3" descr="moses-learns-from-amram-and-jochebed-1-GoodSalt-prcas2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024336" cy="41429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Mooseksen kutsuminen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Jumala kutsui Moosesta palavasta pensaasta</a:t>
            </a:r>
          </a:p>
          <a:p>
            <a:r>
              <a:rPr lang="fi-FI" dirty="0"/>
              <a:t>Mooses ei uskonut pystyvänsä Jumalan tehtävään: ’minulla hidas puhe ja kankea kieli’</a:t>
            </a:r>
          </a:p>
          <a:p>
            <a:r>
              <a:rPr lang="fi-FI" dirty="0"/>
              <a:t>Aaron luvattiin Moosekselle </a:t>
            </a:r>
          </a:p>
          <a:p>
            <a:pPr>
              <a:buNone/>
            </a:pPr>
            <a:r>
              <a:rPr lang="fi-FI" dirty="0"/>
              <a:t>avuksi puhumaan</a:t>
            </a:r>
          </a:p>
          <a:p>
            <a:pPr>
              <a:buNone/>
            </a:pPr>
            <a:r>
              <a:rPr lang="fi-FI" dirty="0"/>
              <a:t>Mooses otti sauvan mukaan </a:t>
            </a:r>
          </a:p>
          <a:p>
            <a:endParaRPr lang="fi-FI" dirty="0"/>
          </a:p>
        </p:txBody>
      </p:sp>
      <p:pic>
        <p:nvPicPr>
          <p:cNvPr id="6" name="Kuva 5" descr="d6aba619d5e06d64dfa283fe9a3c40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501008"/>
            <a:ext cx="224790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Mooseksen sisarukset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Aaron ja Miriam olivat Mooseksen sisarukset</a:t>
            </a:r>
          </a:p>
        </p:txBody>
      </p:sp>
      <p:pic>
        <p:nvPicPr>
          <p:cNvPr id="6" name="Kuva 5" descr="miriam-and-aaron-punished-1-GoodSalt-prcas3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348880"/>
            <a:ext cx="3765692" cy="4649003"/>
          </a:xfrm>
          <a:prstGeom prst="rect">
            <a:avLst/>
          </a:prstGeom>
        </p:spPr>
      </p:pic>
      <p:pic>
        <p:nvPicPr>
          <p:cNvPr id="7" name="Kuva 6" descr="moses-met-aa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416152" cy="33121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Miriam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i-FI" dirty="0"/>
              <a:t>Huolehti Mooseksesta Niilissä</a:t>
            </a:r>
          </a:p>
          <a:p>
            <a:r>
              <a:rPr lang="fi-FI" dirty="0"/>
              <a:t>Lauloi kiitoslaulun merenylityksen jälkeen ja pelastumisesta egyptiläisiltä sotilailta</a:t>
            </a:r>
          </a:p>
        </p:txBody>
      </p:sp>
      <p:pic>
        <p:nvPicPr>
          <p:cNvPr id="4" name="Kuva 3" descr="Delaroche_Discovery_of_M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2478561" cy="3861048"/>
          </a:xfrm>
          <a:prstGeom prst="rect">
            <a:avLst/>
          </a:prstGeom>
        </p:spPr>
      </p:pic>
      <p:pic>
        <p:nvPicPr>
          <p:cNvPr id="5" name="Kuva 4" descr="miriam-leading-praise-so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5886450" cy="2447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178</Words>
  <Application>Microsoft Office PowerPoint</Application>
  <PresentationFormat>Näytössä katseltava diaesitys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Mooses</vt:lpstr>
      <vt:lpstr>Mooseksen  syntymä</vt:lpstr>
      <vt:lpstr>Mooses kasvatettiin faraon hovissa</vt:lpstr>
      <vt:lpstr>Isrelilaisten orjatyö</vt:lpstr>
      <vt:lpstr>Mooses Midianin maalla</vt:lpstr>
      <vt:lpstr>Mooseksen perhe</vt:lpstr>
      <vt:lpstr>Mooseksen kutsuminen</vt:lpstr>
      <vt:lpstr>Mooseksen sisarukset</vt:lpstr>
      <vt:lpstr>Miriam</vt:lpstr>
      <vt:lpstr>Aaron</vt:lpstr>
      <vt:lpstr>Mooses kansanjohtajana</vt:lpstr>
      <vt:lpstr>Mooses tekee liiton Jumalan kanssa</vt:lpstr>
      <vt:lpstr>Siinain vuori</vt:lpstr>
      <vt:lpstr>Mooseksen kuolema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Mooses</dc:title>
  <dc:creator>Iskä</dc:creator>
  <cp:lastModifiedBy>Jaakko Yrjänä</cp:lastModifiedBy>
  <cp:revision>8</cp:revision>
  <dcterms:created xsi:type="dcterms:W3CDTF">2016-09-10T16:41:22Z</dcterms:created>
  <dcterms:modified xsi:type="dcterms:W3CDTF">2016-10-22T13:45:23Z</dcterms:modified>
</cp:coreProperties>
</file>