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2" r:id="rId12"/>
    <p:sldId id="271" r:id="rId13"/>
    <p:sldId id="273" r:id="rId14"/>
    <p:sldId id="274" r:id="rId15"/>
    <p:sldId id="275" r:id="rId16"/>
    <p:sldId id="279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54F6-7208-4019-9F12-60B614FF5B3C}" type="datetimeFigureOut">
              <a:rPr lang="fi-FI" smtClean="0"/>
              <a:pPr/>
              <a:t>29.1.2017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AAED-6497-4A60-9379-51AE9052FDE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8"/>
          </a:xfrm>
        </p:spPr>
        <p:txBody>
          <a:bodyPr>
            <a:normAutofit/>
          </a:bodyPr>
          <a:lstStyle/>
          <a:p>
            <a:r>
              <a:rPr lang="fi-FI" dirty="0" smtClean="0"/>
              <a:t>Kuningasten ajan alku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David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394335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 smtClean="0"/>
              <a:t>Saulin sotajoukko vainosi Daavidia</a:t>
            </a:r>
          </a:p>
          <a:p>
            <a:r>
              <a:rPr lang="fi-FI" dirty="0" smtClean="0"/>
              <a:t>Daavid joutui elämään erakkoelämää</a:t>
            </a:r>
            <a:endParaRPr lang="fi-FI" dirty="0"/>
          </a:p>
        </p:txBody>
      </p:sp>
      <p:pic>
        <p:nvPicPr>
          <p:cNvPr id="4" name="Kuva 3" descr="tissot-david-at-the-cave-of-addulam-479x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285120" cy="471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Kuningas Daavid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Daavidilla oli kahdeksan vaimoa. </a:t>
            </a:r>
          </a:p>
          <a:p>
            <a:r>
              <a:rPr lang="fi-FI" dirty="0" smtClean="0"/>
              <a:t>Jerusalemista </a:t>
            </a:r>
            <a:r>
              <a:rPr lang="fi-FI" dirty="0" smtClean="0"/>
              <a:t>tuli pääkaupunki ja uskonnollinen keskus</a:t>
            </a:r>
          </a:p>
          <a:p>
            <a:r>
              <a:rPr lang="fi-FI" dirty="0" smtClean="0"/>
              <a:t>Daavidin uskotaan 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kirjoittaneen </a:t>
            </a:r>
            <a:r>
              <a:rPr lang="fi-FI" dirty="0" smtClean="0"/>
              <a:t>psalmeja</a:t>
            </a:r>
          </a:p>
          <a:p>
            <a:r>
              <a:rPr lang="fi-FI" dirty="0" smtClean="0"/>
              <a:t>Jeesus oli Daavidin</a:t>
            </a:r>
          </a:p>
          <a:p>
            <a:pPr>
              <a:buNone/>
            </a:pPr>
            <a:r>
              <a:rPr lang="fi-FI" dirty="0" smtClean="0"/>
              <a:t> sukua</a:t>
            </a:r>
            <a:endParaRPr lang="fi-FI" dirty="0"/>
          </a:p>
        </p:txBody>
      </p:sp>
      <p:pic>
        <p:nvPicPr>
          <p:cNvPr id="4" name="Kuva 3" descr="019-david-bathshe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74994"/>
            <a:ext cx="4644008" cy="348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Kuningas Salomo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i-FI" dirty="0" smtClean="0"/>
              <a:t>Salomo pyysi kuninkaaksi tullessaan Jumalalta kuuliaista sydäntä sekä oikean ja väärän tuntemusta</a:t>
            </a:r>
          </a:p>
          <a:p>
            <a:r>
              <a:rPr lang="fi-FI" dirty="0" smtClean="0"/>
              <a:t>Hän sai sen lisäksi myös rikkautta ja viisautta</a:t>
            </a:r>
            <a:endParaRPr lang="fi-FI" dirty="0"/>
          </a:p>
        </p:txBody>
      </p:sp>
      <p:pic>
        <p:nvPicPr>
          <p:cNvPr id="4" name="Kuva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Salomon viisaus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i-FI" dirty="0" smtClean="0"/>
              <a:t>Salomon kirjoittamaksi oletetaan sananlaskujen, Saarnaajan kirjaa, Laulujen laulun kirjaa ja Viisauden kirjaa</a:t>
            </a:r>
          </a:p>
          <a:p>
            <a:r>
              <a:rPr lang="fi-FI" dirty="0" smtClean="0"/>
              <a:t>Salomonin tuomio </a:t>
            </a:r>
          </a:p>
          <a:p>
            <a:endParaRPr lang="fi-FI" dirty="0"/>
          </a:p>
        </p:txBody>
      </p:sp>
      <p:pic>
        <p:nvPicPr>
          <p:cNvPr id="5" name="Kuva 4" descr="kingsolom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780928"/>
            <a:ext cx="4876800" cy="3874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 err="1" smtClean="0"/>
              <a:t>Saban</a:t>
            </a:r>
            <a:r>
              <a:rPr lang="fi-FI" dirty="0" smtClean="0"/>
              <a:t> kuningattaren vierailu</a:t>
            </a:r>
            <a:endParaRPr lang="fi-FI" dirty="0"/>
          </a:p>
        </p:txBody>
      </p:sp>
      <p:pic>
        <p:nvPicPr>
          <p:cNvPr id="4" name="Kuva 3" descr="The_Visit_of_the_Queen_of_Sheba_to_King_Solomon_by_Sir_Edward_John_Poynter_Bt_PRA_RWS_1839-1919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7296" y="2630230"/>
            <a:ext cx="6336704" cy="4227770"/>
          </a:xfrm>
          <a:prstGeom prst="rect">
            <a:avLst/>
          </a:prstGeom>
        </p:spPr>
      </p:pic>
      <p:pic>
        <p:nvPicPr>
          <p:cNvPr id="5" name="Kuva 4" descr="salo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5715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 smtClean="0"/>
              <a:t>Salomo laajensi Israelin valtakunnan suurimmilleen Egyptistä Syyriaan asti</a:t>
            </a:r>
          </a:p>
          <a:p>
            <a:r>
              <a:rPr lang="fi-FI" dirty="0" smtClean="0"/>
              <a:t>Hän uudisti hallinnon ja virkamiesten toiminnan</a:t>
            </a:r>
            <a:endParaRPr lang="fi-FI" dirty="0"/>
          </a:p>
        </p:txBody>
      </p:sp>
      <p:pic>
        <p:nvPicPr>
          <p:cNvPr id="4" name="Kuva 3" descr="DaavidSalomonSa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988840"/>
            <a:ext cx="4714162" cy="46010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Salomon rikkaus</a:t>
            </a:r>
            <a:endParaRPr lang="fi-FI" dirty="0"/>
          </a:p>
        </p:txBody>
      </p:sp>
      <p:pic>
        <p:nvPicPr>
          <p:cNvPr id="4" name="Sisällön paikkamerkki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4143"/>
            <a:ext cx="7749066" cy="559385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fi-FI" dirty="0" smtClean="0"/>
              <a:t>Salomolla oli 700 kuninkaallista vaimoa eri maista ja 300 jalkavaimoa</a:t>
            </a:r>
          </a:p>
          <a:p>
            <a:r>
              <a:rPr lang="fi-FI" dirty="0" smtClean="0"/>
              <a:t>Salomo ansaitsi vuodessa 40 000kg kultaa</a:t>
            </a:r>
          </a:p>
          <a:p>
            <a:r>
              <a:rPr lang="fi-FI" dirty="0" smtClean="0"/>
              <a:t>Salomo rakennutti sadoille vaimoilleen omia temppeleitä epäjumalilleen</a:t>
            </a:r>
            <a:endParaRPr lang="fi-FI" dirty="0"/>
          </a:p>
        </p:txBody>
      </p:sp>
      <p:pic>
        <p:nvPicPr>
          <p:cNvPr id="4" name="Kuva 3" descr="king-solo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0377"/>
            <a:ext cx="4100170" cy="3127623"/>
          </a:xfrm>
          <a:prstGeom prst="rect">
            <a:avLst/>
          </a:prstGeom>
        </p:spPr>
      </p:pic>
      <p:pic>
        <p:nvPicPr>
          <p:cNvPr id="5" name="Kuva 4" descr="Solomons-wiv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710" y="3111624"/>
            <a:ext cx="5187290" cy="37463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Jerusalemin temppeli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Salomo rakennutti oman palatsinsa lisäksi myös Jerusalemin temppelin </a:t>
            </a:r>
            <a:endParaRPr lang="fi-FI" dirty="0"/>
          </a:p>
        </p:txBody>
      </p:sp>
      <p:pic>
        <p:nvPicPr>
          <p:cNvPr id="4" name="Kuva 3" descr="49c6279f1d2c7c1aaadc11de64e2cc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9"/>
            <a:ext cx="4704313" cy="4077071"/>
          </a:xfrm>
          <a:prstGeom prst="rect">
            <a:avLst/>
          </a:prstGeom>
        </p:spPr>
      </p:pic>
      <p:pic>
        <p:nvPicPr>
          <p:cNvPr id="5" name="Kuva 4" descr="temple_de_solomon_476_318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100" y="3068960"/>
            <a:ext cx="453390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Salomon jälkeen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Kuningaskunta jakaantuu kahtia Juudeaan ja pohjoisen Israeliin</a:t>
            </a:r>
          </a:p>
          <a:p>
            <a:r>
              <a:rPr lang="fi-FI" dirty="0" smtClean="0"/>
              <a:t>Salomon poika </a:t>
            </a:r>
            <a:r>
              <a:rPr lang="fi-FI" dirty="0" err="1" smtClean="0"/>
              <a:t>Rehabeam</a:t>
            </a:r>
            <a:r>
              <a:rPr lang="fi-FI" dirty="0" smtClean="0"/>
              <a:t> jatkoi </a:t>
            </a:r>
            <a:r>
              <a:rPr lang="fi-FI" dirty="0" err="1" smtClean="0"/>
              <a:t>Juudan</a:t>
            </a:r>
            <a:r>
              <a:rPr lang="fi-FI" dirty="0" smtClean="0"/>
              <a:t> kuninkaana, Israelin kuninkaana aloitti </a:t>
            </a:r>
            <a:r>
              <a:rPr lang="fi-FI" dirty="0" err="1" smtClean="0"/>
              <a:t>Jerobeam</a:t>
            </a:r>
            <a:endParaRPr lang="fi-FI" dirty="0"/>
          </a:p>
        </p:txBody>
      </p:sp>
      <p:pic>
        <p:nvPicPr>
          <p:cNvPr id="4" name="Kuva 3" descr="witnessing-rehoboam-stdas0758jpg-GoodSalt-stdas0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654439"/>
            <a:ext cx="2520279" cy="3030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Samuel, kuningasten tekijä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Samuelista tuli </a:t>
            </a:r>
            <a:r>
              <a:rPr lang="fi-FI" dirty="0" err="1" smtClean="0"/>
              <a:t>nasiiri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 (herralle erotettu, vihitty),</a:t>
            </a:r>
          </a:p>
          <a:p>
            <a:pPr>
              <a:buNone/>
            </a:pPr>
            <a:r>
              <a:rPr lang="fi-FI" dirty="0" smtClean="0"/>
              <a:t> koska hänen äitinsä lupasi</a:t>
            </a:r>
          </a:p>
          <a:p>
            <a:pPr>
              <a:buNone/>
            </a:pPr>
            <a:r>
              <a:rPr lang="fi-FI" dirty="0" smtClean="0"/>
              <a:t> poikansa temppelille</a:t>
            </a:r>
          </a:p>
          <a:p>
            <a:pPr>
              <a:buNone/>
            </a:pPr>
            <a:r>
              <a:rPr lang="fi-FI" dirty="0" smtClean="0"/>
              <a:t> ennen syntymää</a:t>
            </a:r>
            <a:endParaRPr lang="fi-FI" dirty="0"/>
          </a:p>
        </p:txBody>
      </p:sp>
      <p:pic>
        <p:nvPicPr>
          <p:cNvPr id="4" name="Kuva 3" descr="Ana_entrega_a_Samu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810532" cy="508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Jumala kutsuu Samuelia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Jumala kutsui Samuelia kolme kertaa yöllä</a:t>
            </a:r>
          </a:p>
          <a:p>
            <a:r>
              <a:rPr lang="fi-FI" dirty="0" smtClean="0"/>
              <a:t>Samuel sai tehtävän; hänen piti kertoa pappi Eelille, että Jumala on hylännyt hänet ja hänen poikansa</a:t>
            </a:r>
            <a:endParaRPr lang="fi-FI" dirty="0"/>
          </a:p>
        </p:txBody>
      </p:sp>
      <p:pic>
        <p:nvPicPr>
          <p:cNvPr id="4" name="Kuva 3" descr="samu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08461"/>
            <a:ext cx="3960440" cy="3049539"/>
          </a:xfrm>
          <a:prstGeom prst="rect">
            <a:avLst/>
          </a:prstGeom>
        </p:spPr>
      </p:pic>
      <p:pic>
        <p:nvPicPr>
          <p:cNvPr id="5" name="Kuva 4" descr="Eli_and_Samu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6291" y="3212976"/>
            <a:ext cx="2920047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Samuel voitelee Saulin kuninkaaksi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Israelin heimot vaativat Samuelilta kuningasta</a:t>
            </a:r>
          </a:p>
          <a:p>
            <a:r>
              <a:rPr lang="fi-FI" dirty="0" smtClean="0"/>
              <a:t>Samuel valitsi Saulin</a:t>
            </a:r>
            <a:endParaRPr lang="fi-FI" dirty="0"/>
          </a:p>
        </p:txBody>
      </p:sp>
      <p:pic>
        <p:nvPicPr>
          <p:cNvPr id="4" name="Kuva 3" descr="lat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5909270" cy="2954635"/>
          </a:xfrm>
          <a:prstGeom prst="rect">
            <a:avLst/>
          </a:prstGeom>
        </p:spPr>
      </p:pic>
      <p:pic>
        <p:nvPicPr>
          <p:cNvPr id="5" name="Kuva 4" descr="profeta-samuel-unge-a-saul3-256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9685" y="2852936"/>
            <a:ext cx="3114315" cy="3649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 err="1" smtClean="0"/>
              <a:t>Saul</a:t>
            </a:r>
            <a:r>
              <a:rPr lang="fi-FI" dirty="0" smtClean="0"/>
              <a:t> ei totellut Jumalaa, Samuel nuhtelee Saulia</a:t>
            </a:r>
          </a:p>
          <a:p>
            <a:r>
              <a:rPr lang="fi-FI" dirty="0" smtClean="0"/>
              <a:t>Samuel etsii uutta kuningasta</a:t>
            </a:r>
            <a:endParaRPr lang="fi-FI" dirty="0"/>
          </a:p>
        </p:txBody>
      </p:sp>
      <p:pic>
        <p:nvPicPr>
          <p:cNvPr id="4" name="Kuva 3" descr="Saul_Rejected_as_King_(Bible_Card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4174776" cy="4653136"/>
          </a:xfrm>
          <a:prstGeom prst="rect">
            <a:avLst/>
          </a:prstGeom>
        </p:spPr>
      </p:pic>
      <p:pic>
        <p:nvPicPr>
          <p:cNvPr id="5" name="Kuva 4" descr="David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20888"/>
            <a:ext cx="4170784" cy="4170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fi-FI" dirty="0" smtClean="0"/>
              <a:t>Betlehemissä oli </a:t>
            </a:r>
            <a:r>
              <a:rPr lang="fi-FI" dirty="0" err="1" smtClean="0"/>
              <a:t>Iisailla</a:t>
            </a:r>
            <a:r>
              <a:rPr lang="fi-FI" dirty="0" smtClean="0"/>
              <a:t> kahdeksan poikaa, nuorin oli Daavid, joka oli </a:t>
            </a:r>
            <a:r>
              <a:rPr lang="fi-FI" dirty="0" smtClean="0"/>
              <a:t>lammaspaimen.</a:t>
            </a:r>
            <a:endParaRPr lang="fi-FI" dirty="0" smtClean="0"/>
          </a:p>
          <a:p>
            <a:r>
              <a:rPr lang="fi-FI" dirty="0" smtClean="0"/>
              <a:t>Daavid voidellaan toiseksi </a:t>
            </a:r>
            <a:r>
              <a:rPr lang="fi-FI" dirty="0" smtClean="0"/>
              <a:t>kuninkaaksi.</a:t>
            </a:r>
            <a:endParaRPr lang="fi-FI" dirty="0"/>
          </a:p>
        </p:txBody>
      </p:sp>
      <p:pic>
        <p:nvPicPr>
          <p:cNvPr id="4" name="Kuva 3" descr="samuel_bringing_god's_message_to_a_boy_of_bethleh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3652440" cy="445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Daavid ja </a:t>
            </a:r>
            <a:r>
              <a:rPr lang="fi-FI" dirty="0" err="1" smtClean="0"/>
              <a:t>Saul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fi-FI" dirty="0" smtClean="0"/>
              <a:t>Daavid soitti Saulille, jotta kuningas rentoutuisi</a:t>
            </a:r>
          </a:p>
          <a:p>
            <a:r>
              <a:rPr lang="fi-FI" dirty="0" err="1" smtClean="0"/>
              <a:t>Saul</a:t>
            </a:r>
            <a:r>
              <a:rPr lang="fi-FI" dirty="0" smtClean="0"/>
              <a:t> sai raivonpuuskia aina välillä</a:t>
            </a:r>
            <a:endParaRPr lang="fi-FI" dirty="0"/>
          </a:p>
        </p:txBody>
      </p:sp>
      <p:pic>
        <p:nvPicPr>
          <p:cNvPr id="4" name="Kuva 3" descr="David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74663"/>
            <a:ext cx="2952328" cy="3844177"/>
          </a:xfrm>
          <a:prstGeom prst="rect">
            <a:avLst/>
          </a:prstGeom>
        </p:spPr>
      </p:pic>
      <p:pic>
        <p:nvPicPr>
          <p:cNvPr id="5" name="Kuva 4" descr="sau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36435"/>
            <a:ext cx="2847206" cy="391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fi-FI" dirty="0" smtClean="0"/>
              <a:t>Daavid taisteli Goljatia vastaan lingolla ja kivillä</a:t>
            </a:r>
            <a:endParaRPr lang="fi-FI" dirty="0"/>
          </a:p>
        </p:txBody>
      </p:sp>
      <p:pic>
        <p:nvPicPr>
          <p:cNvPr id="4" name="Kuva 3" descr="1904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102600" cy="530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 smtClean="0"/>
              <a:t>Daavid sai kansan suosion </a:t>
            </a:r>
            <a:r>
              <a:rPr lang="fi-FI" dirty="0" smtClean="0"/>
              <a:t>voitosta.</a:t>
            </a:r>
            <a:endParaRPr lang="fi-FI" dirty="0"/>
          </a:p>
        </p:txBody>
      </p:sp>
      <p:pic>
        <p:nvPicPr>
          <p:cNvPr id="5" name="Kuva 4" descr="173339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980728"/>
            <a:ext cx="3040845" cy="5713440"/>
          </a:xfrm>
          <a:prstGeom prst="rect">
            <a:avLst/>
          </a:prstGeom>
        </p:spPr>
      </p:pic>
      <p:pic>
        <p:nvPicPr>
          <p:cNvPr id="6" name="Kuva 5" descr="dancin dav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25" y="2538412"/>
            <a:ext cx="5652564" cy="391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4709</TotalTime>
  <Words>268</Words>
  <Application>Microsoft Office PowerPoint</Application>
  <PresentationFormat>Näytössä katseltava diaesitys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Kuningasten ajan alku</vt:lpstr>
      <vt:lpstr>Samuel, kuningasten tekijä</vt:lpstr>
      <vt:lpstr>Jumala kutsuu Samuelia</vt:lpstr>
      <vt:lpstr>Samuel voitelee Saulin kuninkaaksi</vt:lpstr>
      <vt:lpstr>Dia 5</vt:lpstr>
      <vt:lpstr>Dia 6</vt:lpstr>
      <vt:lpstr>Daavid ja Saul</vt:lpstr>
      <vt:lpstr>Dia 8</vt:lpstr>
      <vt:lpstr>Dia 9</vt:lpstr>
      <vt:lpstr>Dia 10</vt:lpstr>
      <vt:lpstr>Kuningas Daavid</vt:lpstr>
      <vt:lpstr>Kuningas Salomo</vt:lpstr>
      <vt:lpstr>Salomon viisaus</vt:lpstr>
      <vt:lpstr>Dia 14</vt:lpstr>
      <vt:lpstr>Dia 15</vt:lpstr>
      <vt:lpstr>Salomon rikkaus</vt:lpstr>
      <vt:lpstr>Dia 17</vt:lpstr>
      <vt:lpstr>Jerusalemin temppeli</vt:lpstr>
      <vt:lpstr>Salomon jälkeen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Kuningasten ajan alku</dc:title>
  <dc:creator>Anna</dc:creator>
  <cp:lastModifiedBy>Anna</cp:lastModifiedBy>
  <cp:revision>25</cp:revision>
  <dcterms:created xsi:type="dcterms:W3CDTF">2016-10-30T15:39:06Z</dcterms:created>
  <dcterms:modified xsi:type="dcterms:W3CDTF">2017-01-29T18:25:35Z</dcterms:modified>
</cp:coreProperties>
</file>