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3" r:id="rId15"/>
    <p:sldId id="269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0D7C-B89C-42D8-B440-153ABDAFCE7C}" type="datetimeFigureOut">
              <a:rPr lang="fi-FI" smtClean="0"/>
              <a:pPr/>
              <a:t>26.9.2016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B84B-F684-4F08-B264-46CE2E0E1E5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Buddhalaisuus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budd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01008"/>
            <a:ext cx="4101260" cy="3071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Buddhalainen Karma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Syyn ja seurauksen laki</a:t>
            </a:r>
          </a:p>
          <a:p>
            <a:r>
              <a:rPr lang="fi-FI" dirty="0" smtClean="0"/>
              <a:t>Hyvä karma auttaa</a:t>
            </a:r>
          </a:p>
          <a:p>
            <a:r>
              <a:rPr lang="fi-FI" dirty="0" smtClean="0"/>
              <a:t>Karma vaikuttaa jälleensyntymään</a:t>
            </a:r>
            <a:endParaRPr lang="fi-FI" dirty="0"/>
          </a:p>
        </p:txBody>
      </p:sp>
      <p:pic>
        <p:nvPicPr>
          <p:cNvPr id="4" name="Kuva 3" descr="karma-730x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429000"/>
            <a:ext cx="6953250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Nirvana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Valaistunut, </a:t>
            </a:r>
            <a:r>
              <a:rPr lang="fi-FI" dirty="0" err="1" smtClean="0"/>
              <a:t>samsarasta</a:t>
            </a:r>
            <a:r>
              <a:rPr lang="fi-FI" dirty="0" smtClean="0"/>
              <a:t> vapautunut</a:t>
            </a:r>
          </a:p>
          <a:p>
            <a:r>
              <a:rPr lang="fi-FI" dirty="0" smtClean="0"/>
              <a:t>Kuollut valaistunut, parinirvana</a:t>
            </a:r>
            <a:endParaRPr lang="fi-FI" dirty="0"/>
          </a:p>
        </p:txBody>
      </p:sp>
      <p:pic>
        <p:nvPicPr>
          <p:cNvPr id="4" name="Kuva 3" descr="bMIjAnMOJNq1tNeU1Znt_2015_01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713717" cy="3535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Vesak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Buddhalaisten tärkein juhlapäivä toukokuussa</a:t>
            </a:r>
            <a:endParaRPr lang="fi-FI" dirty="0"/>
          </a:p>
        </p:txBody>
      </p:sp>
      <p:pic>
        <p:nvPicPr>
          <p:cNvPr id="4" name="Kuva 3" descr="220px-Vesak_in_Uttaradit_(Thailand)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5918695" cy="42776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Buddhalaisuudessa ei ole jumalia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Buddhaa palvotaan kuin jumalaa</a:t>
            </a:r>
            <a:endParaRPr lang="fi-FI" dirty="0"/>
          </a:p>
        </p:txBody>
      </p:sp>
      <p:pic>
        <p:nvPicPr>
          <p:cNvPr id="4" name="Kuva 3" descr="china-9100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591944" cy="4106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Buddha perusti luostarilaitoksen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Buddhalaiset munkin pukeutuvat okranväriseen kaapuun ja </a:t>
            </a:r>
            <a:r>
              <a:rPr lang="fi-FI" smtClean="0"/>
              <a:t>ajelevat hiukset</a:t>
            </a:r>
            <a:endParaRPr lang="fi-FI"/>
          </a:p>
        </p:txBody>
      </p:sp>
      <p:pic>
        <p:nvPicPr>
          <p:cNvPr id="4" name="Kuva 3" descr="youngmonk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5572125" cy="3048000"/>
          </a:xfrm>
          <a:prstGeom prst="rect">
            <a:avLst/>
          </a:prstGeom>
        </p:spPr>
      </p:pic>
      <p:pic>
        <p:nvPicPr>
          <p:cNvPr id="5" name="Kuva 4" descr="60438607.cambodia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52509"/>
            <a:ext cx="2016224" cy="30262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Dalai-Lama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Tiibetin buddhalaisten hengellinen johtaja</a:t>
            </a:r>
          </a:p>
          <a:p>
            <a:r>
              <a:rPr lang="fi-FI" dirty="0" smtClean="0"/>
              <a:t>Nykyinen 14. </a:t>
            </a:r>
            <a:r>
              <a:rPr lang="fi-FI" dirty="0" err="1" smtClean="0"/>
              <a:t>dalai-lama</a:t>
            </a:r>
            <a:endParaRPr lang="fi-FI" dirty="0"/>
          </a:p>
        </p:txBody>
      </p:sp>
      <p:pic>
        <p:nvPicPr>
          <p:cNvPr id="4" name="Kuva 3" descr="dalai-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5580995" cy="3718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Siddhartha</a:t>
            </a:r>
            <a:r>
              <a:rPr lang="fi-FI" dirty="0" smtClean="0"/>
              <a:t> </a:t>
            </a:r>
            <a:r>
              <a:rPr lang="fi-FI" dirty="0" smtClean="0"/>
              <a:t>Gautama 560-483 </a:t>
            </a:r>
            <a:r>
              <a:rPr lang="fi-FI" dirty="0" err="1" smtClean="0"/>
              <a:t>eaa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Shakya-heimon</a:t>
            </a:r>
            <a:r>
              <a:rPr lang="fi-FI" dirty="0" smtClean="0"/>
              <a:t> prinssi, joka eli ylellisyydessä</a:t>
            </a:r>
          </a:p>
          <a:p>
            <a:r>
              <a:rPr lang="fi-FI" dirty="0" smtClean="0"/>
              <a:t>29 v. näki ensimmäisen kerran sairaan, vanhuksen, kuollen ja askeetin</a:t>
            </a:r>
          </a:p>
          <a:p>
            <a:r>
              <a:rPr lang="fi-FI" dirty="0" smtClean="0"/>
              <a:t>Pakeni palatsista okrakaapu päällään</a:t>
            </a:r>
          </a:p>
          <a:p>
            <a:r>
              <a:rPr lang="fi-FI" dirty="0" smtClean="0"/>
              <a:t>Askeesivaihe</a:t>
            </a:r>
          </a:p>
          <a:p>
            <a:r>
              <a:rPr lang="fi-FI" dirty="0" err="1" smtClean="0"/>
              <a:t>Valaistui</a:t>
            </a:r>
            <a:r>
              <a:rPr lang="fi-FI" dirty="0" smtClean="0"/>
              <a:t> </a:t>
            </a:r>
            <a:r>
              <a:rPr lang="fi-FI" dirty="0" err="1" smtClean="0"/>
              <a:t>bodhi-puun</a:t>
            </a:r>
            <a:r>
              <a:rPr lang="fi-FI" dirty="0" smtClean="0"/>
              <a:t> alla istuen</a:t>
            </a:r>
          </a:p>
          <a:p>
            <a:r>
              <a:rPr lang="fi-FI" dirty="0" smtClean="0"/>
              <a:t>Tuli Buddhaksi</a:t>
            </a:r>
            <a:endParaRPr lang="fi-FI" dirty="0"/>
          </a:p>
        </p:txBody>
      </p:sp>
      <p:pic>
        <p:nvPicPr>
          <p:cNvPr id="4" name="Kuva 3" descr="250px-Gaut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861048"/>
            <a:ext cx="2105990" cy="2754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Bodhi-puun</a:t>
            </a:r>
            <a:r>
              <a:rPr lang="fi-FI" dirty="0" smtClean="0"/>
              <a:t> alla</a:t>
            </a:r>
            <a:endParaRPr lang="fi-FI" dirty="0"/>
          </a:p>
        </p:txBody>
      </p:sp>
      <p:pic>
        <p:nvPicPr>
          <p:cNvPr id="4" name="Sisällön paikkamerkki 3" descr="0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020" y="1196752"/>
            <a:ext cx="8625452" cy="55341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Buddha opettajana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Valaistumisen jälkeen Buddha kiersi opettamassa</a:t>
            </a:r>
            <a:endParaRPr lang="fi-FI" dirty="0"/>
          </a:p>
        </p:txBody>
      </p:sp>
      <p:pic>
        <p:nvPicPr>
          <p:cNvPr id="4" name="Kuva 3" descr="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91730"/>
            <a:ext cx="5561856" cy="3754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Buddha opetti ajattelemaan itse</a:t>
            </a:r>
            <a:endParaRPr lang="fi-FI" dirty="0"/>
          </a:p>
        </p:txBody>
      </p:sp>
      <p:pic>
        <p:nvPicPr>
          <p:cNvPr id="4" name="Sisällön paikkamerkki 3" descr="Phatgiao-org-vn-giai-ma-kinh-niem-xu-chang-duong-thoat-khoi-kho-dau-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41376"/>
            <a:ext cx="8274246" cy="56166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 tutkimaan kriittisesti opetuksia</a:t>
            </a:r>
            <a:endParaRPr lang="fi-FI" dirty="0"/>
          </a:p>
        </p:txBody>
      </p:sp>
      <p:pic>
        <p:nvPicPr>
          <p:cNvPr id="4" name="Sisällön paikkamerkki 3" descr="2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46298"/>
            <a:ext cx="8493237" cy="57117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Buddhalaisuudessa on neljän totuuden jalon totuuden tie</a:t>
            </a:r>
            <a:endParaRPr lang="fi-FI" dirty="0"/>
          </a:p>
        </p:txBody>
      </p:sp>
      <p:pic>
        <p:nvPicPr>
          <p:cNvPr id="4" name="Sisällön paikkamerkki 3" descr="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43026"/>
            <a:ext cx="8082051" cy="54149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 smtClean="0"/>
              <a:t>1. Kärsimyksen totuus</a:t>
            </a:r>
          </a:p>
          <a:p>
            <a:r>
              <a:rPr lang="fi-FI" dirty="0" smtClean="0"/>
              <a:t>2. Kärsimyksen syyn totuus</a:t>
            </a:r>
          </a:p>
          <a:p>
            <a:r>
              <a:rPr lang="fi-FI" dirty="0" smtClean="0"/>
              <a:t>3. Kärsimyksen lakkaamisen totuus</a:t>
            </a:r>
          </a:p>
          <a:p>
            <a:r>
              <a:rPr lang="fi-FI" dirty="0" smtClean="0"/>
              <a:t>4. Kärsimyksen loppuun johtavan tien totuus</a:t>
            </a:r>
          </a:p>
          <a:p>
            <a:r>
              <a:rPr lang="fi-FI" dirty="0" smtClean="0"/>
              <a:t>Jalo kahdeksanosainen polku johtaa kärsimyksestä vapautumiseen</a:t>
            </a:r>
          </a:p>
        </p:txBody>
      </p:sp>
      <p:pic>
        <p:nvPicPr>
          <p:cNvPr id="4" name="Kuva 3" descr="thai-lifelike-buddhist-monk-mun-bhuridatta-resin-fiber-statue-h-9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56992"/>
            <a:ext cx="255632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Kolme jalokiveä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Buddha eli valaistunut yksilö ja päämäärä</a:t>
            </a:r>
          </a:p>
          <a:p>
            <a:r>
              <a:rPr lang="fi-FI" dirty="0" err="1" smtClean="0"/>
              <a:t>Dharma</a:t>
            </a:r>
            <a:r>
              <a:rPr lang="fi-FI" dirty="0" smtClean="0"/>
              <a:t> eli totuus ja opetus</a:t>
            </a:r>
          </a:p>
          <a:p>
            <a:r>
              <a:rPr lang="fi-FI" dirty="0" err="1" smtClean="0"/>
              <a:t>Sangha</a:t>
            </a:r>
            <a:r>
              <a:rPr lang="fi-FI" dirty="0" smtClean="0"/>
              <a:t> eli buddhalainen yhteisö</a:t>
            </a:r>
            <a:endParaRPr lang="fi-FI" dirty="0"/>
          </a:p>
        </p:txBody>
      </p:sp>
      <p:pic>
        <p:nvPicPr>
          <p:cNvPr id="4" name="Kuva 3" descr="buddh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4223792" cy="2818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157</Words>
  <Application>Microsoft Office PowerPoint</Application>
  <PresentationFormat>Näytössä katseltava diaesitys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Buddhalaisuus</vt:lpstr>
      <vt:lpstr>Siddhartha Gautama 560-483 eaa</vt:lpstr>
      <vt:lpstr>Bodhi-puun alla</vt:lpstr>
      <vt:lpstr>Buddha opettajana</vt:lpstr>
      <vt:lpstr>Buddha opetti ajattelemaan itse</vt:lpstr>
      <vt:lpstr>Ja tutkimaan kriittisesti opetuksia</vt:lpstr>
      <vt:lpstr>Buddhalaisuudessa on neljän totuuden jalon totuuden tie</vt:lpstr>
      <vt:lpstr>Dia 8</vt:lpstr>
      <vt:lpstr>Kolme jalokiveä</vt:lpstr>
      <vt:lpstr>Buddhalainen Karma</vt:lpstr>
      <vt:lpstr>Nirvana</vt:lpstr>
      <vt:lpstr>Vesak</vt:lpstr>
      <vt:lpstr>Buddhalaisuudessa ei ole jumalia</vt:lpstr>
      <vt:lpstr>Buddha perusti luostarilaitoksen</vt:lpstr>
      <vt:lpstr>Dalai-Lama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Buddhalaisuus</dc:title>
  <dc:creator>Iskä</dc:creator>
  <cp:lastModifiedBy>Iskä</cp:lastModifiedBy>
  <cp:revision>6</cp:revision>
  <dcterms:created xsi:type="dcterms:W3CDTF">2016-08-30T18:28:09Z</dcterms:created>
  <dcterms:modified xsi:type="dcterms:W3CDTF">2016-09-26T18:33:14Z</dcterms:modified>
</cp:coreProperties>
</file>