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D2046-7B5D-428C-9B03-2943296B4DDF}" v="1304" dt="2021-02-26T06:51:53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termejä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0921-B723-4B04-BF07-A6817F25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C745E-9861-46D4-B3A2-8E5F973F7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Tuma on </a:t>
            </a:r>
            <a:r>
              <a:rPr lang="en-US" dirty="0" err="1">
                <a:cs typeface="Calibri"/>
              </a:rPr>
              <a:t>pallomainen</a:t>
            </a:r>
            <a:r>
              <a:rPr lang="en-US" dirty="0">
                <a:cs typeface="Calibri"/>
              </a:rPr>
              <a:t> tai </a:t>
            </a:r>
            <a:r>
              <a:rPr lang="en-US" dirty="0" err="1">
                <a:cs typeface="Calibri"/>
              </a:rPr>
              <a:t>litteä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kromosomit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sijaitsevat</a:t>
            </a:r>
            <a:r>
              <a:rPr lang="en-US" dirty="0">
                <a:cs typeface="Calibri"/>
              </a:rPr>
              <a:t>.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16A809D-3E09-4106-9DC7-95A70241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532" y="2722946"/>
            <a:ext cx="4209690" cy="34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7F30-2DDF-4FFE-9FAD-8C5EAA3B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Kromosomi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678B5-C4D9-4471-9066-8CBA9F1B6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Kromosomi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yhtäjaksoinen</a:t>
            </a:r>
            <a:r>
              <a:rPr lang="en-US" dirty="0">
                <a:cs typeface="Calibri"/>
              </a:rPr>
              <a:t> DNA-</a:t>
            </a:r>
            <a:r>
              <a:rPr lang="en-US" dirty="0" err="1">
                <a:cs typeface="Calibri"/>
              </a:rPr>
              <a:t>rihma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joka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kietoutunut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kromatiiniksi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histoniproteiinien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ympärille</a:t>
            </a:r>
            <a:r>
              <a:rPr lang="en-US" dirty="0">
                <a:cs typeface="Calibri"/>
              </a:rPr>
              <a:t>.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0CF3D09-6924-485F-B021-30F206E8A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193" y="2888965"/>
            <a:ext cx="3763992" cy="32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4DD0-A7E3-4265-9896-F8E21949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6BE2-CE0C-4E0F-BD05-60DB1F38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Deoksiribonukleiinihappo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DNA on </a:t>
            </a:r>
            <a:r>
              <a:rPr lang="en-US" dirty="0" err="1">
                <a:cs typeface="Calibri"/>
              </a:rPr>
              <a:t>nukleiinihappo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sisältää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kaikkien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eliöiden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solujen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joidenkin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virusten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geneettisen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materiaalin</a:t>
            </a:r>
            <a:r>
              <a:rPr lang="en-US" dirty="0">
                <a:cs typeface="Calibri"/>
              </a:rPr>
              <a:t>.</a:t>
            </a:r>
          </a:p>
        </p:txBody>
      </p:sp>
      <p:pic>
        <p:nvPicPr>
          <p:cNvPr id="4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8D444B-C231-4E4A-B900-BE964A92B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96" y="2959400"/>
            <a:ext cx="4022784" cy="28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8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3543-40D4-4053-B4FA-C353A7E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Golgin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laite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090A2-08DE-497F-889D-8364BE27F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Golgin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laite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tumallisten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solujen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kalvorakenteinen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soluelin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osallistuu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proteiinien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muokkaamiseen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lisäämällä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niihin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esimerkiksi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hiilihydraattiryhmiä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jolloin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syntyy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glykoproteiineja</a:t>
            </a:r>
            <a:r>
              <a:rPr lang="en-US" dirty="0">
                <a:cs typeface="Calibri"/>
              </a:rPr>
              <a:t>. 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F43A90-0798-40C7-891D-C6055D3F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268" y="3188265"/>
            <a:ext cx="4367841" cy="288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3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0D6B-634D-40CD-9743-3ECDB96A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Ribosomi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ECED-8ED1-4F5E-8763-03392B15F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Ribosomi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sille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tyypillisestä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proteiinista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RNA:sta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koostuva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pieni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soluelin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jonka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pinnalla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proteiinisynteesi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tapahtuu</a:t>
            </a:r>
            <a:r>
              <a:rPr lang="en-US" dirty="0">
                <a:cs typeface="Calibri"/>
              </a:rPr>
              <a:t>.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692B2C0-1D22-4356-9C61-ABD3F84C5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96" y="3064892"/>
            <a:ext cx="4008407" cy="28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9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C7B5-0C70-4053-B2C7-B53A9329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Solulima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99FB2-0645-4051-A69E-C5E1FD76E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Solulima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sytoplasma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solukalvon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sisällä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mutta</a:t>
            </a:r>
            <a:r>
              <a:rPr lang="en-US" dirty="0">
                <a:cs typeface="Calibri"/>
              </a:rPr>
              <a:t> tuman </a:t>
            </a:r>
            <a:r>
              <a:rPr lang="en-US" dirty="0" err="1">
                <a:cs typeface="Calibri"/>
              </a:rPr>
              <a:t>ulkopuolella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nesteseos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joka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suurimmaksi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vettä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siihen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liuenneita</a:t>
            </a:r>
            <a:r>
              <a:rPr lang="en-US" dirty="0">
                <a:cs typeface="Calibri"/>
              </a:rPr>
              <a:t> tai </a:t>
            </a:r>
            <a:r>
              <a:rPr lang="en-US" dirty="0" err="1">
                <a:cs typeface="Calibri"/>
              </a:rPr>
              <a:t>suspensoituneita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aineita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kuten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ioneja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sokereita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aminohappoja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rasvahappoja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proteiineja</a:t>
            </a:r>
            <a:r>
              <a:rPr lang="en-US" dirty="0">
                <a:cs typeface="Calibri"/>
              </a:rPr>
              <a:t>. 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0B0E84C-FACB-4B22-98D8-FFF4227C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74" y="3896050"/>
            <a:ext cx="4942935" cy="21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8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108F-AABF-4DB4-8984-36A7000C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Mitokondrio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6507-7E38-40A8-9362-C1AE0D011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Mitokondrio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aitotumallisten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solujen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soluelin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soluhengityksestä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energia-aineenvaihdunnasta</a:t>
            </a:r>
            <a:r>
              <a:rPr lang="en-US" dirty="0">
                <a:cs typeface="Calibri"/>
              </a:rPr>
              <a:t>. 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618DBD2-7F87-4995-9B39-0BE2DD39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875" y="3156819"/>
            <a:ext cx="4441345" cy="26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2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termejä</vt:lpstr>
      <vt:lpstr>Tuma</vt:lpstr>
      <vt:lpstr>Kromosomi</vt:lpstr>
      <vt:lpstr>DNA</vt:lpstr>
      <vt:lpstr>Golgin laite</vt:lpstr>
      <vt:lpstr>Ribosomi</vt:lpstr>
      <vt:lpstr>Solulima</vt:lpstr>
      <vt:lpstr>Mitokondrio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109</cp:revision>
  <dcterms:created xsi:type="dcterms:W3CDTF">2021-02-26T06:22:29Z</dcterms:created>
  <dcterms:modified xsi:type="dcterms:W3CDTF">2021-02-26T06:56:38Z</dcterms:modified>
</cp:coreProperties>
</file>