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i-FI" smtClean="0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i-FI" smtClean="0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Minä </a:t>
            </a:r>
            <a:r>
              <a:rPr lang="fi-FI" dirty="0" err="1" smtClean="0"/>
              <a:t>tvt</a:t>
            </a:r>
            <a:r>
              <a:rPr lang="fi-FI" dirty="0" smtClean="0"/>
              <a:t>-maailmassa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Leevi Leino 8F 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012" y="4347616"/>
            <a:ext cx="3376800" cy="144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467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- </a:t>
            </a:r>
            <a:r>
              <a:rPr lang="fi-FI" sz="2000" dirty="0" smtClean="0"/>
              <a:t>Käytän tietokonetta ja puhelinta. Tykkään myös pelaamisesta.</a:t>
            </a:r>
            <a:endParaRPr lang="fi-FI" dirty="0"/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17" y="2844926"/>
            <a:ext cx="3695887" cy="2768348"/>
          </a:xfrm>
        </p:spPr>
      </p:pic>
      <p:pic>
        <p:nvPicPr>
          <p:cNvPr id="9" name="Sisällön paikkamerkki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913" y="2667000"/>
            <a:ext cx="3124200" cy="3124200"/>
          </a:xfrm>
        </p:spPr>
      </p:pic>
    </p:spTree>
    <p:extLst>
      <p:ext uri="{BB962C8B-B14F-4D97-AF65-F5344CB8AC3E}">
        <p14:creationId xmlns:p14="http://schemas.microsoft.com/office/powerpoint/2010/main" val="30537863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41 -0.47084 L 0.06941 -0.47084 C 0.06654 -0.46667 0.06381 -0.46204 0.06081 -0.45811 C 0.04909 -0.4419 0.02735 -0.41852 0.01797 -0.40996 C 0.00612 -0.39885 -0.00559 -0.38704 -0.0177 -0.37686 C -0.03138 -0.36551 -0.04505 -0.35417 -0.05911 -0.34514 C -0.08854 -0.32639 -0.12539 -0.3125 -0.15559 -0.29815 C -0.17252 -0.29005 -0.18932 -0.28033 -0.20625 -0.27269 C -0.27083 -0.24398 -0.2233 -0.27223 -0.28059 -0.23959 C -0.29778 -0.22986 -0.29401 -0.23311 -0.30403 -0.22199 C -0.30026 -0.21065 -0.30182 -0.21181 -0.28984 -0.21181 L 0.01159 -0.21436 C 0.02787 -0.22199 0.03269 -0.22361 0.05222 -0.23959 C 0.06289 -0.24838 0.05834 -0.24537 0.06589 -0.24977 C 0.06368 -0.25023 0.06159 -0.25093 0.05938 -0.25116 C 0.04948 -0.25255 0.03933 -0.25209 0.02943 -0.25486 C 0.02735 -0.25556 0.02605 -0.25926 0.02448 -0.26135 C 0.028 -0.27107 0.0306 -0.28218 0.03516 -0.29051 C 0.04987 -0.31736 0.11329 -0.37454 0.11446 -0.37547 C 0.11914 -0.38033 0.12383 -0.38542 0.12865 -0.38959 C 0.1323 -0.3926 0.14297 -0.40162 0.13946 -0.39838 C 0.12761 -0.3875 0.11589 -0.37593 0.10365 -0.36667 C 0.09206 -0.35787 0.0806 -0.34815 0.06875 -0.34005 C 0.04662 -0.32477 0.01706 -0.30811 -0.00625 -0.29815 C -0.01627 -0.29375 -0.02513 -0.29167 -0.03489 -0.28912 C -0.03229 -0.29352 -0.03007 -0.29861 -0.02695 -0.30186 C -0.00234 -0.32778 0.08698 -0.42014 0.12084 -0.4301 L 0.12513 -0.43148 C 0.08321 -0.40463 0.03373 -0.37199 -0.00768 -0.35278 C -0.07526 -0.3213 -0.15573 -0.29838 -0.22487 -0.28287 C -0.26028 -0.275 -0.29583 -0.27014 -0.33125 -0.26389 C -0.35208 -0.26459 -0.37317 -0.26436 -0.39401 -0.26644 C -0.40833 -0.26783 -0.4069 -0.26389 -0.40911 -0.27523 C -0.40481 -0.2838 -0.4013 -0.29375 -0.39622 -0.3007 C -0.3556 -0.35672 -0.3108 -0.40278 -0.26419 -0.44028 C -0.20065 -0.49144 -0.15091 -0.51898 -0.08346 -0.54445 C -0.06862 -0.55 -0.05338 -0.55116 -0.03841 -0.55463 C -0.03294 -0.53033 -0.03203 -0.5375 -0.05338 -0.51019 C -0.07213 -0.48635 -0.1095 -0.45787 -0.12916 -0.44283 C -0.13815 -0.43611 -0.14726 -0.43033 -0.15625 -0.42385 C -0.15898 -0.42199 -0.16692 -0.41898 -0.16419 -0.41736 C -0.16093 -0.41551 -0.15742 -0.42037 -0.15416 -0.42246 C -0.13932 -0.43264 -0.125 -0.44561 -0.10989 -0.4544 C -0.09283 -0.46389 -0.07539 -0.47153 -0.05768 -0.47709 C -0.02617 -0.48704 -0.00221 -0.4875 0.02865 -0.48982 C 0.03086 -0.48866 0.03568 -0.48982 0.03516 -0.48611 C 0.02865 -0.44445 0.01081 -0.41343 -0.00768 -0.3882 C -0.01979 -0.37176 -0.03385 -0.36042 -0.04635 -0.34514 C -0.07265 -0.3125 -0.09948 -0.28125 -0.12421 -0.24468 C -0.16862 -0.17894 -0.1539 -0.20463 -0.17135 -0.17361 C -0.17526 -0.15232 -0.17317 -0.16783 -0.14062 -0.17246 C -0.13554 -0.17315 -0.13059 -0.17523 -0.12565 -0.17616 C -0.11888 -0.17732 -0.11224 -0.17778 -0.10559 -0.17871 C -0.097 -0.18125 -0.08841 -0.18403 -0.07981 -0.18635 C -0.07369 -0.18797 -0.06744 -0.1882 -0.06132 -0.19005 C -0.02695 -0.2007 -0.05794 -0.19653 -0.02695 -0.19908 C -0.02174 -0.20116 -0.0164 -0.20232 -0.01132 -0.20533 C -0.01054 -0.20579 -0.00846 -0.20672 -0.00911 -0.20672 C -0.01184 -0.20672 -0.01445 -0.20579 -0.01705 -0.20533 C -0.02343 -0.20278 -0.02994 -0.20116 -0.03632 -0.19769 C -0.05117 -0.19005 -0.06718 -0.17963 -0.08125 -0.16736 C -0.08906 -0.16065 -0.09804 -0.15648 -0.10416 -0.14561 C -0.10481 -0.14445 -0.10677 -0.14028 -0.10625 -0.1419 C -0.10052 -0.16436 -0.09713 -0.16713 -0.08841 -0.18889 C -0.08372 -0.20047 -0.07903 -0.21227 -0.07487 -0.22454 C -0.07421 -0.22662 -0.07135 -0.23125 -0.07278 -0.23079 C -0.07617 -0.22963 -0.07916 -0.2257 -0.08203 -0.22199 C -0.09466 -0.20533 -0.10664 -0.18681 -0.11914 -0.16991 C -0.12799 -0.15787 -0.13789 -0.14861 -0.14635 -0.13565 L -0.17981 -0.08357 C -0.18033 -0.08172 -0.18151 -0.08033 -0.18125 -0.07848 C -0.18112 -0.07686 -0.18007 -0.07593 -0.17916 -0.07593 C -0.17291 -0.07593 -0.16679 -0.07755 -0.16054 -0.07848 C -0.14609 -0.08473 -0.13151 -0.09051 -0.11705 -0.09746 C -0.07994 -0.11551 -0.0427 -0.13172 -0.00625 -0.15324 C 0.00651 -0.16088 0.04441 -0.18704 0.0323 -0.17616 C 0.03034 -0.17454 0.02839 -0.17292 0.02657 -0.17107 C 0.01602 -0.16042 0.00599 -0.14792 -0.00481 -0.1382 C -0.025 -0.11991 -0.04531 -0.10232 -0.06627 -0.08727 C -0.11679 -0.05116 -0.16809 -0.01806 -0.21914 0.01551 C -0.26979 0.04884 -0.2944 0.05972 -0.34114 0.09676 C -0.34843 0.10254 -0.35494 0.11041 -0.36185 0.11713 C -0.32552 0.13009 -0.37395 0.11389 -0.26419 0.06643 L -0.07916 -0.01366 L -0.06705 -0.01875 C -0.08515 0.00069 -0.0888 0.00555 -0.11562 0.02314 C -0.14687 0.04375 -0.17825 0.06551 -0.21054 0.08032 C -0.21705 0.08333 -0.22395 0.09444 -0.22994 0.08912 C -0.23541 0.08426 -0.21796 0.08264 -0.21198 0.07893 C -0.16263 0.04884 -0.11419 0.01365 -0.06419 -0.0125 L 0.12305 -0.11019 C 0.14792 -0.12315 0.17318 -0.13449 0.19805 -0.14815 L 0.23659 -0.16991 C 0.23802 -0.17061 0.23946 -0.17061 0.24089 -0.17107 C 0.20704 -0.14723 0.19258 -0.13611 0.15508 -0.11528 C 0.11407 -0.09236 0.08008 -0.07686 0.03802 -0.06181 C 0.02383 -0.05695 0.00951 -0.05301 -0.00481 -0.04931 C -0.01171 -0.04746 -0.01862 -0.04676 -0.02565 -0.04537 C -0.01562 -0.06829 -0.02122 -0.05926 0.00443 -0.07593 C 0.0181 -0.08473 0.03177 -0.09352 0.04584 -0.1 C 0.06316 -0.10787 0.07214 -0.10834 0.08724 -0.11019 C 0.08633 -0.10672 0.08607 -0.10232 0.08438 -0.1 C 0.05677 -0.05926 0.03047 -0.03588 -0.00481 -0.01482 C -0.05169 0.01273 -0.09869 0.03981 -0.147 0.0574 C -0.16198 0.06296 -0.17669 0.07407 -0.19205 0.07407 C -0.20299 0.07407 -0.17109 0.06273 -0.16054 0.0574 C -0.13593 0.04537 -0.11132 0.03171 -0.08632 0.02199 L 0.12657 -0.06181 C 0.15521 -0.07269 0.18399 -0.08403 0.21302 -0.09121 C 0.26732 -0.1044 0.24714 -0.10116 0.27305 -0.1051 C 0.27084 -0.10255 0.26888 -0.09931 0.26654 -0.09746 C 0.19636 -0.04445 0.15638 -0.01574 0.08008 0.01805 C 0.07448 0.0206 0.06836 0.02152 0.06302 0.02569 C 0.05964 0.02824 0.07019 0.02407 0.0737 0.02314 C 0.10977 -0.00278 0.11941 -0.01181 0.15938 -0.0301 C 0.17019 -0.03519 0.1961 -0.04306 0.21159 -0.04792 C 0.20782 -0.04537 0.20391 -0.04329 0.20013 -0.04028 C 0.18698 -0.0301 0.17422 -0.01806 0.16081 -0.00857 C 0.11654 0.02245 0.09245 0.03495 0.04662 0.0537 C 0.00834 0.06921 0.01159 0.06782 -0.01419 0.07268 C 0.01224 0.03634 0.01472 0.03009 0.05795 0.00023 C 0.103 -0.03079 0.23282 -0.10834 0.29519 -0.14074 C 0.3362 -0.16181 0.37917 -0.17292 0.41875 -0.20162 C 0.43946 -0.21667 0.43256 -0.20787 0.44154 -0.22061 C 0.43998 -0.23172 0.44037 -0.22361 0.44727 -0.23959 C 0.46055 -0.27037 0.45052 -0.25162 0.47084 -0.28797 C 0.47266 -0.29121 0.47448 -0.29422 0.47657 -0.29676 C 0.47722 -0.29769 0.47943 -0.29815 0.47878 -0.29815 C 0.4711 -0.29769 0.46342 -0.29676 0.45586 -0.29561 C 0.44584 -0.29422 0.43581 -0.29213 0.42592 -0.29051 C 0.38776 -0.29306 0.34961 -0.29306 0.31159 -0.29815 C 0.30834 -0.29861 0.30547 -0.30301 0.303 -0.30695 C 0.30105 -0.31042 0.30013 -0.31551 0.2987 -0.31968 C 0.29896 -0.32778 0.30118 -0.33635 0.29948 -0.34375 C 0.29857 -0.34746 0.29519 -0.34514 0.29297 -0.34514 C 0.28829 -0.34514 0.28334 -0.34283 0.27878 -0.34121 C 0.27709 -0.34213 0.27474 -0.34121 0.2737 -0.34375 C 0.27305 -0.34561 0.27487 -0.34769 0.27592 -0.34885 C 0.27826 -0.35232 0.28073 -0.35602 0.28373 -0.35787 C 0.3125 -0.37408 0.31433 -0.37153 0.34154 -0.37431 C 0.35443 -0.37385 0.36771 -0.37848 0.38021 -0.37292 C 0.38321 -0.37176 0.37644 -0.36343 0.3737 -0.36042 C 0.36394 -0.34931 0.35365 -0.33959 0.34297 -0.33102 C 0.31745 -0.31088 0.30495 -0.31158 0.27592 -0.30324 L 0.15013 -0.30579 C 0.14922 -0.30579 0.14766 -0.30672 0.14805 -0.30834 C 0.15013 -0.31829 0.15313 -0.32755 0.15651 -0.33611 C 0.16263 -0.35162 0.17149 -0.36343 0.18086 -0.37176 C 0.20365 -0.39236 0.20131 -0.39074 0.21589 -0.39723 C 0.20743 -0.38218 0.20847 -0.38218 0.18868 -0.37431 C 0.08789 -0.33357 0.09961 -0.33912 0.01875 -0.32848 L -0.04921 -0.32986 C -0.05013 -0.32986 -0.04908 -0.33357 -0.04843 -0.33496 C -0.04283 -0.34838 -0.0375 -0.36273 -0.03059 -0.37431 C -0.0194 -0.39306 0.01524 -0.42778 0.02657 -0.43519 C 0.05105 -0.45139 0.07631 -0.4632 0.10157 -0.47454 C 0.12826 -0.48658 0.1362 -0.48773 0.15586 -0.49121 C 0.15508 -0.49074 0.15443 -0.49028 0.15365 -0.48982 C 0.14922 -0.48658 0.14493 -0.48172 0.14011 -0.47963 C 0.13633 -0.47801 0.13256 -0.47639 0.12865 -0.47454 C 0.12461 -0.47269 0.1125 -0.47037 0.11654 -0.46829 C 0.12214 -0.46551 0.128 -0.47061 0.13373 -0.47199 C 0.14441 -0.47477 0.15508 -0.47894 0.16589 -0.48102 C 0.21836 -0.49098 0.25534 -0.48843 0.31224 -0.48982 L 0.36732 -0.48611 C 0.36993 -0.48588 0.36954 -0.48449 0.37019 -0.48102 C 0.36823 -0.47246 0.36797 -0.46945 0.36302 -0.46181 C 0.34922 -0.44121 0.33933 -0.43125 0.32162 -0.42246 C 0.3142 -0.41898 0.2987 -0.41621 0.2987 -0.41621 C 0.31133 -0.42963 0.328 -0.44769 0.33946 -0.45186 C 0.42735 -0.48264 0.38946 -0.475 0.45235 -0.48357 C 0.50209 -0.47871 0.51498 -0.49213 0.553 -0.44676 C 0.55521 -0.44398 0.55391 -0.43727 0.55443 -0.43264 C 0.553 -0.42755 0.55222 -0.42176 0.55013 -0.41736 C 0.5474 -0.41158 0.54362 -0.40695 0.54011 -0.40232 C 0.51667 -0.36991 0.4918 -0.35371 0.46368 -0.32848 L 0.40938 -0.28033 C 0.41185 -0.29283 0.41198 -0.29561 0.42162 -0.30949 C 0.44675 -0.3463 0.47227 -0.38264 0.49948 -0.41482 C 0.51172 -0.4294 0.53972 -0.44352 0.55443 -0.45186 C 0.54102 -0.35625 0.55209 -0.42662 0.43802 -0.27153 C 0.36862 -0.17709 0.29388 -0.1301 0.21589 -0.0544 C 0.17513 -0.01482 0.13581 0.0287 0.09662 0.07268 C 0.08047 0.09074 0.0655 0.11134 0.05013 0.13102 C 0.04935 0.13217 0.0474 0.13634 0.04805 0.13495 C 0.04948 0.13078 0.05105 0.12685 0.053 0.12338 L 0.30092 -0.29561 C 0.31081 -0.31227 0.32136 -0.32755 0.33151 -0.34375 C 0.33451 -0.34838 0.34362 -0.36065 0.34011 -0.35787 C 0.33711 -0.35533 0.33373 -0.35324 0.33086 -0.35023 C 0.2961 -0.31297 0.26329 -0.27014 0.22735 -0.23704 C 0.17331 -0.18773 0.11797 -0.14352 0.06159 -0.10371 C 0.00521 -0.06412 -0.05286 -0.03264 -0.11054 0.00023 C -0.11367 0.00208 -0.10586 -0.00811 -0.10273 -0.00996 C -0.07864 -0.02385 -0.05494 -0.03959 -0.03059 -0.05186 C 0.06433 -0.09885 0.25508 -0.18773 0.25508 -0.18773 C 0.20417 -0.11644 0.20235 -0.10255 0.14441 -0.06181 C 0.06706 -0.00764 -0.01132 0.04143 -0.08919 0.09305 C -0.09192 0.0949 -0.10039 0.10046 -0.09778 0.09814 C -0.07031 0.07314 -0.04388 0.04398 -0.01484 0.02569 C 0.04193 -0.00996 0.1 -0.03959 0.15873 -0.0632 C 0.20547 -0.08195 0.25352 -0.08866 0.30092 -0.10116 C 0.33477 -0.09838 0.36485 -0.10186 0.25235 -0.00857 C 0.15795 0.06944 0.05951 0.13078 -0.03841 0.19328 C -0.0819 0.22106 -0.12695 0.23912 -0.17135 0.2618 C -0.17226 0.26227 -0.175 0.26389 -0.17421 0.26319 C -0.06276 0.17014 0.00092 0.11551 0.13438 0.05115 C 0.22292 0.00856 0.4948 -0.06598 0.40378 -0.04792 L 0.39727 -0.04676 C 0.38711 -0.0382 0.37696 -0.0294 0.36654 -0.0213 C 0.36289 -0.01829 0.35899 -0.01644 0.35521 -0.01366 C 0.35417 -0.01297 0.35118 -0.01111 0.35235 -0.01111 C 0.3543 -0.01111 0.35612 -0.01273 0.35795 -0.01366 C 0.37539 -0.02315 0.39258 -0.03403 0.41016 -0.04283 C 0.42032 -0.04792 0.4306 -0.05139 0.44089 -0.05556 C 0.36654 0.05069 0.39258 0.02106 0.24154 0.1324 C 0.17891 0.1787 0.11342 0.21203 0.05013 0.25555 C 0.03191 0.26805 -0.02083 0.31296 -0.00273 0.3 C 0.10196 0.22523 0.2142 0.17569 0.31016 0.07014 C 0.36107 0.01412 0.37279 0.01852 0.33438 0.02314 C 0.29779 0.03935 0.26081 0.0537 0.22448 0.07152 C 0.19844 0.08402 0.12253 0.13379 0.14727 0.11458 C 0.18438 0.08588 0.22045 0.05162 0.25873 0.02824 C 0.55612 -0.15394 0.57995 -0.16273 0.79154 -0.26644 C 0.79141 -0.27176 0.79245 -0.27801 0.79089 -0.28287 C 0.78907 -0.28866 0.78542 -0.2919 0.7823 -0.29561 C 0.77227 -0.30695 0.76224 -0.31806 0.75157 -0.32732 C 0.73386 -0.34306 0.7155 -0.35648 0.69727 -0.37037 C 0.67761 -0.38542 0.68204 -0.38311 0.66654 -0.38704 C 0.65847 -0.38519 0.64727 -0.37037 0.64232 -0.38195 C 0.63789 -0.39236 0.65039 -0.40371 0.65521 -0.41366 C 0.66563 -0.43519 0.67618 -0.45672 0.68802 -0.47593 C 0.69623 -0.48912 0.72618 -0.5125 0.71511 -0.51019 C 0.70951 -0.5088 0.70378 -0.50672 0.69805 -0.50625 L 0.41368 -0.48982 L 0.2573 -0.44537 C 0.24584 -0.44213 0.23451 -0.43172 0.22305 -0.43403 C 0.21875 -0.43473 0.228 -0.44653 0.23151 -0.45047 C 0.24414 -0.46366 0.25743 -0.47477 0.27084 -0.48473 C 0.29675 -0.50394 0.30651 -0.50857 0.32735 -0.51898 C 0.32396 -0.51574 0.32084 -0.51135 0.31732 -0.5088 C 0.16276 -0.40857 0.22995 -0.4676 -0.01627 -0.36297 C -0.13112 -0.31412 -0.08112 -0.32361 -0.16484 -0.31713 C -0.1763 -0.31806 -0.18776 -0.31806 -0.19921 -0.31968 C -0.20182 -0.32014 -0.19388 -0.32199 -0.19127 -0.32107 C -0.15455 -0.30741 -0.08632 -0.2801 -0.04635 -0.25371 C -0.03424 -0.24561 -0.02252 -0.23565 -0.01132 -0.22454 C -0.00507 -0.21829 0.00586 -0.20162 0.00586 -0.20162 C 0.00899 -0.20278 0.01211 -0.20371 0.01511 -0.20533 C 0.02253 -0.20973 0.02904 -0.21505 0.03373 -0.22709 C 0.04011 -0.24352 0.04454 -0.2625 0.05079 -0.27894 L 0.09154 -0.38565 C 0.09258 -0.39375 0.09493 -0.40162 0.09441 -0.40996 C 0.09258 -0.4426 0.06472 -0.42223 0.0573 -0.4213 C 0.01107 -0.39028 -0.03398 -0.35348 -0.08125 -0.32848 L -0.28411 -0.22199 C -0.35859 -0.18287 -0.32942 -0.20695 -0.37265 -0.16598 C -0.31588 -0.13033 -0.4302 -0.2007 -0.33828 -0.15209 C -0.32304 -0.14398 -0.30729 -0.13658 -0.29349 -0.12292 C -0.24427 -0.07431 -0.19934 -0.01273 -0.14987 0.03449 C -0.09817 0.08402 -0.04948 0.1449 0.00508 0.1831 C 0.03868 0.20671 0.02618 0.19537 0.04375 0.21227 C 0.04571 0.1199 0.04779 0.04074 0.04089 -0.06065 C 0.03855 -0.09329 0.03256 -0.12686 0.02162 -0.15324 C -0.01601 -0.24329 -0.06067 -0.28889 -0.12135 -0.31343 C -0.16445 -0.33079 -0.20898 -0.33357 -0.25273 -0.34375 C -0.27018 -0.34213 -0.2875 -0.34167 -0.30481 -0.33866 C -0.30573 -0.33866 -0.30755 -0.33635 -0.3069 -0.33496 C -0.30599 -0.33287 -0.30403 -0.33403 -0.3026 -0.33357 C -0.30026 -0.33449 -0.29778 -0.33519 -0.29557 -0.33611 C -0.27747 -0.34445 -0.25963 -0.35463 -0.24127 -0.36158 C -0.21041 -0.37338 -0.16679 -0.37824 -0.13698 -0.38311 C -0.01015 -0.36945 0.19636 -0.3926 0.34297 -0.3007 C 0.36107 -0.28936 0.37826 -0.27338 0.39441 -0.25486 C 0.40664 -0.24098 0.41628 -0.22107 0.42735 -0.20417 C 0.43021 -0.18148 0.43399 -0.16574 0.42878 -0.1419 C 0.41641 -0.08658 0.3836 -0.03588 0.35873 -0.00602 C 0.29454 0.0706 0.21446 0.0949 0.14011 0.11342 C 0.10144 0.12291 0.06198 0.11921 0.02305 0.12222 C -0.07513 0.11412 -0.15625 0.13032 -0.24557 0.06759 C -0.26198 0.05625 -0.27513 0.03379 -0.28984 0.01689 C -0.29414 -0.02385 -0.30898 -0.06528 -0.3026 -0.1051 C -0.28125 -0.23843 -0.22994 -0.3088 -0.16341 -0.36042 C -0.13268 -0.38403 -0.09921 -0.39422 -0.06705 -0.41111 L 0.10443 -0.40232 C 0.20638 -0.37199 0.28503 -0.26181 0.37019 -0.16852 C 0.38373 -0.11366 0.40378 -0.06227 0.41081 -0.00348 C 0.4198 0.07083 0.37761 0.15439 0.35092 0.19074 C 0.23842 0.34375 0.17826 0.37291 0.0323 0.4118 C -0.00911 0.42268 -0.05156 0.41435 -0.09349 0.41551 C -0.1401 0.39143 -0.1927 0.39027 -0.23346 0.34305 C -0.2483 0.32615 -0.24427 0.27847 -0.23776 0.2493 C -0.22356 0.18564 -0.20234 0.12453 -0.17421 0.07777 C -0.13151 0.00671 -0.08151 -0.05139 -0.02916 -0.09746 C 0.08373 -0.19676 0.21185 -0.17199 0.3323 -0.1801 C 0.49779 -0.10232 0.51823 -0.13704 0.63308 0.05115 C 0.64401 0.06921 0.64688 0.09861 0.65378 0.12222 C 0.64948 0.14977 0.6517 0.18356 0.64089 0.20486 C 0.62201 0.24166 0.59571 0.26527 0.57019 0.28611 C 0.47618 0.3625 0.41172 0.33541 0.30157 0.33935 C 0.17618 0.30185 0.07006 0.30092 -0.03698 0.16921 C -0.05807 0.14328 -0.06562 0.09375 -0.07981 0.05625 C -0.07825 0.01389 -0.08216 -0.03033 -0.07487 -0.07084 C -0.06862 -0.10533 -0.05716 -0.13959 -0.04062 -0.16088 C 0.05625 -0.28588 0.09831 -0.25023 0.21941 -0.25625 C 0.29128 -0.21736 0.40638 -0.17107 0.478 -0.09121 C 0.50834 -0.05718 0.53698 -0.01806 0.56224 0.02708 C 0.57891 0.05648 0.58894 0.0956 0.60235 0.12986 C 0.59727 0.14629 0.59714 0.17245 0.58724 0.17939 C 0.49102 0.24629 0.38594 0.20509 0.28802 0.19328 C 0.23685 0.17222 0.18477 0.15694 0.13438 0.12986 C -0.09401 0.00625 -0.04296 0.06944 -0.13411 -0.05926 C -0.1358 -0.07547 -0.14205 -0.09213 -0.13919 -0.10764 C -0.12226 -0.19653 -0.07018 -0.24607 -0.02278 -0.26898 C 0.01719 -0.2882 0.05964 -0.28241 0.10092 -0.28912 C 0.17917 -0.27061 0.23724 -0.27361 0.30586 -0.21297 C 0.3293 -0.19236 0.34961 -0.16227 0.37162 -0.13681 C 0.37487 -0.11783 0.38217 -0.09954 0.38164 -0.07963 C 0.38086 -0.05556 0.37735 -0.02871 0.36797 -0.01111 C 0.32019 0.07916 0.27227 0.08333 0.2073 0.11597 C 0.10651 0.11458 0.08659 0.14213 0.00013 0.02963 C -0.02057 0.00254 -0.03229 -0.04167 -0.04843 -0.07709 C -0.05013 -0.11181 -0.05573 -0.14676 -0.05338 -0.18125 C -0.04987 -0.23519 -0.03268 -0.325 -0.00768 -0.36667 C -0.00234 -0.3757 0.00651 -0.37431 0.01368 -0.37801 C 0.06954 -0.35625 0.01771 -0.38172 0.06875 -0.34121 C 0.17461 -0.25718 0.2211 -0.20602 0.31875 -0.17107 C 0.32735 -0.16806 0.33633 -0.16945 0.34519 -0.16852 C 0.34636 -0.175 0.34922 -0.18102 0.3487 -0.18773 C 0.34545 -0.23311 0.33073 -0.27014 0.31654 -0.30695 C 0.30026 -0.34954 0.28607 -0.38866 0.25938 -0.41227 C 0.24883 -0.42176 0.23659 -0.42431 0.22513 -0.4301 L -0.17135 -0.42246 C -0.17617 -0.42223 -0.17526 -0.40672 -0.1763 -0.39838 C -0.17812 -0.38287 -0.17864 -0.36713 -0.17981 -0.35139 C -0.18007 -0.30232 -0.18255 -0.1125 -0.17708 -0.06436 C -0.17044 -0.00625 -0.15872 0.05023 -0.14492 0.10439 C -0.12526 0.18125 -0.08671 0.28495 -0.04557 0.33426 C -0.02343 0.36088 0.00196 0.38078 0.028 0.39143 C 0.05612 0.40277 0.08555 0.39652 0.11446 0.39907 C 0.23646 0.36435 0.25743 0.37152 0.37878 0.27453 C 0.4211 0.24074 0.45964 0.19328 0.50013 0.15277 C 0.52592 0.10023 0.5599 0.05764 0.57735 -0.00486 C 0.60717 -0.11181 0.5931 -0.26621 0.54727 -0.35278 C 0.50391 -0.43449 0.44883 -0.49653 0.39297 -0.54954 C 0.36498 -0.57616 0.33112 -0.575 0.30013 -0.5875 C 0.18021 -0.55718 0.13946 -0.60579 0.07943 -0.42246 C 0.06524 -0.37917 0.0642 -0.32593 0.05651 -0.27778 C 0.06107 -0.23287 0.05769 -0.18311 0.07019 -0.14329 C 0.10638 -0.02662 0.16602 -0.02107 0.23008 0.01551 C 0.2625 0.01481 0.29714 0.03402 0.32735 0.01296 C 0.39141 -0.03172 0.38034 -0.1676 0.38516 -0.25486 C 0.36016 -0.38473 0.36133 -0.45834 0.27943 -0.52547 C 0.25052 -0.54908 0.21615 -0.5382 0.18438 -0.54445 C 0.12631 -0.51991 0.09987 -0.53704 0.06941 -0.45301 C 0.06563 -0.4426 0.06745 -0.42848 0.06654 -0.41621 C 0.06667 -0.41412 0.06589 -0.3963 0.07019 -0.39329 C 0.07058 -0.39306 0.0711 -0.39422 0.07162 -0.39468 L -0.02838 -0.46065 L -0.02838 -0.46065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22222E-6 L 4.58333E-6 -2.22222E-6 C 0.00065 -0.00347 0.00208 -0.00671 0.00221 -0.01065 C 0.0026 -0.0257 0.00182 -0.04097 0.00143 -0.05625 C 0.00143 -0.05857 0.00104 -0.06065 0.00065 -0.06273 C 0.00039 -0.06505 -0.00013 -0.06968 -0.00079 -0.07199 C -0.00118 -0.07384 -0.00183 -0.07546 -0.00222 -0.07732 C -0.00287 -0.08056 -0.00313 -0.08426 -0.00365 -0.08773 L -0.00443 -0.09167 C -0.00417 -0.09722 -0.00482 -0.10324 -0.00365 -0.10857 C -0.00248 -0.11389 0.00885 -0.12199 0.0095 -0.12292 C 0.01106 -0.12523 0.01237 -0.12778 0.01393 -0.1294 C 0.0151 -0.13079 0.0164 -0.13102 0.01757 -0.13218 C 0.01888 -0.13333 0.02005 -0.13472 0.02135 -0.13611 C 0.02226 -0.13704 0.0233 -0.13773 0.02421 -0.13866 C 0.02734 -0.1419 0.02565 -0.1412 0.02942 -0.14398 C 0.03085 -0.14491 0.03242 -0.14537 0.03385 -0.14653 C 0.03567 -0.14792 0.03763 -0.14931 0.03971 -0.15046 C 0.04153 -0.15139 0.0457 -0.15278 0.047 -0.1544 C 0.04987 -0.15764 0.04843 -0.15648 0.05143 -0.15833 C 0.05247 -0.15949 0.05364 -0.16042 0.05442 -0.16227 C 0.0552 -0.16435 0.05585 -0.16991 0.05585 -0.16991 C 0.05612 -0.17523 0.05585 -0.18056 0.05664 -0.18565 C 0.0569 -0.18773 0.05781 -0.18958 0.05885 -0.19097 C 0.06132 -0.19445 0.0664 -0.19421 0.06914 -0.19491 L 0.08593 -0.20394 L 0.09557 -0.20926 C 0.09856 -0.21088 0.1013 -0.2132 0.10442 -0.21435 C 0.10859 -0.2162 0.11276 -0.21736 0.11692 -0.21968 C 0.1207 -0.22176 0.12408 -0.22546 0.12786 -0.22755 C 0.14661 -0.2382 0.14335 -0.23681 0.15585 -0.23935 C 0.15937 -0.24167 0.16731 -0.24699 0.17135 -0.24838 C 0.17369 -0.24931 0.17617 -0.24931 0.17864 -0.24977 C 0.18554 -0.25116 0.18242 -0.25116 0.18528 -0.25116 L 0.1095 -0.03542 L -0.16329 -0.16875 L 0.297 -0.10857 L 0.03528 0.08495 L -0.24115 0.10579 C -0.22461 0.11643 -0.24232 0.10648 -0.22279 0.11227 C -0.22032 0.11319 -0.21797 0.11551 -0.2155 0.1162 C -0.21185 0.11736 -0.20808 0.11713 -0.20443 0.11759 C -0.18959 0.12222 -0.1918 0.12176 -0.175 0.12546 C -0.16615 0.12731 -0.1573 0.12847 -0.14857 0.13055 C -0.13972 0.13287 -0.13099 0.13657 -0.12214 0.13842 C -0.11107 0.14097 -0.08894 0.14375 -0.08894 0.14375 L 0.35664 0.16342 L -0.18308 0.12662 C -0.21641 0.14259 -0.20482 0.14236 -0.21693 0.14236 L 0.09921 0.16991 C 0.13033 0.16805 0.16145 0.16759 0.19257 0.16458 C 0.19335 0.16458 0.19257 0.16111 0.19192 0.16065 C 0.18854 0.1588 0.18502 0.1588 0.18164 0.1581 C 0.175 0.15671 0.16171 0.15417 0.16171 0.15417 L 0.04036 0.14491 L -0.44193 -0.30602 L -0.45079 -0.29815 L -0.38451 -0.17523 C -0.38386 -0.16991 -0.38243 -0.16505 -0.38243 -0.15949 C -0.38191 -0.12917 -0.38217 -0.12732 -0.38672 -0.10602 C -0.38855 -0.09792 -0.38907 -0.09583 -0.39193 -0.08889 C -0.3931 -0.08634 -0.39428 -0.08357 -0.39558 -0.08102 C -0.39649 -0.0794 -0.39857 -0.07593 -0.39857 -0.07593 L -0.403 -0.0838 C -0.41563 -0.08588 -0.40743 -0.08704 -0.42136 -0.07593 L -0.50886 -0.00671 L -0.57279 -0.09421 L -0.57279 -0.00671 L -0.42357 0.0993 L -0.4125 0.09398 L -0.32279 0.06528 C -0.32058 0.06667 -0.31836 0.06759 -0.31615 0.06921 C -0.30352 0.07801 -0.31524 0.07153 -0.30443 0.07708 C -0.29362 0.08981 -0.30495 0.07685 -0.29714 0.08495 C -0.29636 0.08565 -0.29558 0.0868 -0.29493 0.0875 C -0.29219 0.09028 -0.28672 0.09537 -0.28672 0.09537 L -0.27058 0.20116 C -0.27722 0.21481 -0.28269 0.23032 -0.2905 0.24167 L -0.29857 0.25347 L -0.34558 0.29005 C -0.34753 0.28842 -0.34974 0.28727 -0.35144 0.28495 C -0.35274 0.28333 -0.35521 0.275 -0.35586 0.27315 C -0.35899 0.26528 -0.36094 0.25486 -0.3655 0.24954 L -0.36993 0.24444 L -0.39857 0.2287 L -0.40365 0.20903 C -0.40248 0.20301 -0.40118 0.19699 -0.4 0.19074 C -0.39831 0.18125 -0.39805 0.16967 -0.39271 0.16342 C -0.38829 0.1581 -0.38646 0.15532 -0.38086 0.15278 C -0.37826 0.15185 -0.37553 0.15208 -0.37279 0.15162 C -0.36224 0.14907 -0.3517 0.14583 -0.34115 0.14375 C -0.28334 0.13171 -0.35287 0.15046 -0.28464 0.13055 L -0.24415 0.13194 C -0.2431 0.13217 -0.24545 0.13495 -0.24636 0.13588 C -0.24844 0.13796 -0.25066 0.13958 -0.253 0.1412 C -0.2556 0.14305 -0.25847 0.14421 -0.26107 0.1463 C -0.26628 0.15046 -0.27162 0.15417 -0.27644 0.15949 C -0.278 0.16111 -0.29336 0.18194 -0.29779 0.18819 L -0.31329 0.21042 L -0.31771 0.2169 C -0.31888 0.21134 -0.32045 0.20579 -0.32136 0.2 C -0.32188 0.19653 -0.32149 0.19282 -0.32201 0.18935 C -0.32344 0.18055 -0.32487 0.17153 -0.32722 0.16342 C -0.32774 0.16157 -0.328 0.15972 -0.32865 0.1581 C -0.32995 0.15509 -0.33152 0.15255 -0.33308 0.15023 C -0.33438 0.14838 -0.33659 0.14722 -0.33829 0.1463 C -0.32422 0.13055 -0.31107 0.1125 -0.29636 0.0993 C -0.25925 0.0662 -0.14922 0.01412 -0.13165 0.00509 L 0.01536 -0.06945 C 0.02382 -0.07361 0.03242 -0.07616 0.04036 -0.08241 L 0.05364 -0.09283 C 0.05612 -0.09491 0.05911 -0.09607 0.06093 -0.09954 C 0.0621 -0.10139 0.05807 -0.09861 0.05664 -0.09815 C 0.05312 -0.09468 0.04987 -0.09097 0.04635 -0.08773 C -0.01745 -0.0294 -0.03881 -0.01273 -0.12279 0.03773 C -0.15547 0.05741 -0.18763 0.07893 -0.22058 0.09676 C -0.24727 0.11111 -0.27383 0.12639 -0.30079 0.13981 C -0.35235 0.16551 -0.33985 0.16273 -0.36993 0.16597 C -0.3681 0.15324 -0.36823 0.13935 -0.36472 0.12801 C -0.35404 0.09421 -0.31915 0.02454 -0.30365 0.00116 C -0.24987 -0.07986 -0.19388 -0.15648 -0.13894 -0.23542 C -0.1099 -0.27732 -0.12188 -0.2537 -0.10222 -0.30324 C -0.103 -0.31204 -0.10196 -0.31597 -0.10886 -0.30718 C -0.13763 -0.2706 -0.1655 -0.23171 -0.19415 -0.19491 C -0.20665 -0.1787 -0.21915 -0.16204 -0.23243 -0.14769 C -0.24362 -0.13565 -0.25547 -0.125 -0.26615 -0.11111 C -0.27318 -0.10208 -0.27891 -0.09028 -0.28529 -0.07986 C -0.29115 -0.05394 -0.29323 -0.05509 -0.26029 -0.07732 C -0.19441 -0.1213 -0.20599 -0.11158 -0.1655 -0.16991 C -0.16667 -0.17269 -0.16745 -0.17616 -0.16915 -0.17778 C -0.19766 -0.2088 -0.24649 -0.19213 -0.26993 -0.19352 L -0.42279 -0.18704 C -0.4293 -0.18658 -0.43555 -0.1838 -0.44193 -0.18171 C -0.44349 -0.18125 -0.44766 -0.17778 -0.44636 -0.17917 C -0.3724 -0.25625 -0.44141 -0.18472 -0.37722 -0.23935 C -0.31576 -0.29144 -0.30886 -0.29259 -0.33386 -0.2838 C -0.34089 -0.27847 -0.34792 -0.27292 -0.35521 -0.26806 C -0.37266 -0.25648 -0.35938 -0.26898 -0.37058 -0.25764 C -0.3573 -0.25278 -0.35899 -0.25556 -0.38607 -0.21065 C -0.39727 -0.1919 -0.41016 -0.17593 -0.42357 -0.16227 C -0.47917 -0.10556 -0.53646 -0.05463 -0.59271 -2.22222E-6 C -0.61902 0.02546 -0.64753 0.0456 -0.67123 0.07824 C -0.67344 0.08148 -0.68021 0.09005 -0.67787 0.0875 C -0.65469 0.06389 -0.63165 0.03958 -0.60808 0.0169 C -0.57748 -0.01227 -0.54506 -0.03565 -0.5155 -0.06806 C -0.49584 -0.08935 -0.46068 -0.12408 -0.44336 -0.15556 C -0.42761 -0.18449 -0.41446 -0.21759 -0.4 -0.24838 C -0.39818 -0.2581 -0.39271 -0.28588 -0.40665 -0.23009 C -0.40834 -0.22338 -0.40912 -0.2162 -0.41029 -0.20926 C -0.41537 -0.17755 -0.4142 -0.18171 -0.41771 -0.14259 C -0.41368 -0.10208 -0.41029 -0.06134 -0.40586 -0.02107 C -0.40508 -0.01389 -0.40378 -0.00671 -0.40222 -2.22222E-6 C -0.39935 0.01157 -0.39271 0.0338 -0.39271 0.0338 C -0.39141 0.04352 -0.38972 0.05301 -0.38894 0.06273 C -0.38829 0.0713 -0.38868 0.08009 -0.38829 0.08889 C -0.3879 0.09745 -0.38724 0.10625 -0.38672 0.11505 C -0.38386 0.11412 -0.38086 0.11366 -0.378 0.11227 C -0.37631 0.11157 -0.37513 0.10903 -0.37357 0.10833 C -0.37071 0.10717 -0.36771 0.10764 -0.36472 0.10717 C -0.36029 0.10764 -0.35547 0.10509 -0.35144 0.10833 C -0.33868 0.11921 -0.32852 0.13889 -0.3155 0.14884 C -0.30027 0.16088 -0.30066 0.16018 -0.28243 0.17639 C -0.27956 0.17893 -0.27683 0.18102 -0.27422 0.18426 C -0.27149 0.18773 -0.2681 0.19398 -0.2655 0.19861 C -0.26524 0.2 -0.26433 0.20139 -0.26472 0.20255 C -0.2681 0.21157 -0.26993 0.21042 -0.275 0.21157 C -0.27722 0.21296 -0.2793 0.21481 -0.28165 0.21551 C -0.30287 0.22338 -0.303 0.21967 -0.32722 0.22616 C -0.3448 0.23055 -0.36732 0.24398 -0.38243 0.25347 C -0.40899 0.27037 -0.43698 0.28912 -0.4625 0.31227 C -0.47292 0.32176 -0.48321 0.33194 -0.49336 0.34236 C -0.53204 0.38241 -0.51654 0.36805 -0.53894 0.38819 C -0.53803 0.38565 -0.5375 0.38217 -0.53607 0.38032 C -0.50547 0.34352 -0.46771 0.30926 -0.43451 0.28495 C -0.35326 0.225 -0.34388 0.22731 -0.25144 0.20509 C -0.11563 0.17268 -0.13425 0.18148 0.01692 0.175 C 0.03554 0.17592 0.05416 0.17616 0.07278 0.17778 C 0.075 0.17778 0.08007 0.18403 0.07942 0.18032 C 0.07851 0.17569 0.07421 0.17662 0.072 0.17384 C 0.06757 0.16829 0.06354 0.16204 0.0595 0.15555 C 0.0483 0.13704 0.03541 0.1213 0.02643 0.0993 C -0.00248 0.02778 -0.02032 -0.04699 -0.0375 -0.12824 C -0.04349 -0.15625 -0.04753 -0.18542 -0.05365 -0.2132 C -0.06407 -0.26019 -0.0655 -0.26065 -0.07865 -0.29421 C -0.08881 -0.29074 -0.09948 -0.2912 -0.10886 -0.2838 C -0.11602 -0.27801 -0.1211 -0.2662 -0.12644 -0.25625 C -0.14441 -0.22315 -0.16211 -0.18958 -0.17865 -0.1544 C -0.18933 -0.13148 -0.19883 -0.10718 -0.20808 -0.08241 C -0.26042 0.05648 -0.27071 0.08264 -0.30586 0.2456 C -0.31159 0.27199 -0.31368 0.30046 -0.31771 0.32801 C -0.31641 0.36991 -0.32201 0.41759 -0.29415 0.33981 C -0.27058 0.27407 -0.26823 0.22569 -0.25808 0.15023 C -0.26967 0.04305 -0.27579 -0.06644 -0.29271 -0.1713 C -0.29532 -0.1882 -0.32474 -0.25579 -0.3375 -0.27847 C -0.3418 -0.28611 -0.34649 -0.29306 -0.35144 -0.29954 C -0.35717 -0.30671 -0.36915 -0.31898 -0.36915 -0.31898 L -0.37422 -0.32037 C -0.38099 -0.29491 -0.37943 -0.30787 -0.37943 -0.28102 L -0.33607 -0.25232 L -0.30144 -0.24722 C -0.28529 -0.24514 -0.253 -0.2419 -0.253 -0.2419 L -0.17357 -0.23148 C -0.17162 -0.23009 -0.16967 -0.22894 -0.16771 -0.22755 C -0.16368 -0.22454 -0.1599 -0.22107 -0.15586 -0.21829 C -0.15105 -0.21528 -0.14115 -0.21065 -0.14115 -0.21065 L -0.10964 -0.18958 C -0.10834 -0.18403 -0.10691 -0.17847 -0.10586 -0.17269 C -0.10508 -0.16806 -0.10443 -0.15833 -0.10443 -0.15833 L -0.09193 0.03912 C -0.0931 0.04398 -0.09388 0.04907 -0.09558 0.05347 C -0.10183 0.06991 -0.10704 0.07361 -0.11836 0.07963 C -0.14024 0.0912 -0.18464 0.11111 -0.18464 0.11111 L -0.22865 0.13333 C -0.24271 0.13981 -0.25638 0.14768 -0.27058 0.15278 C -0.27605 0.15486 -0.31068 0.15417 -0.31172 0.15417 L -0.33243 0.16597 C -0.33451 0.16944 -0.33659 0.17338 -0.33894 0.17639 C -0.34388 0.18217 -0.34792 0.18241 -0.35365 0.18426 L -0.35886 0.18819 L -0.36693 0.27176 C -0.36719 0.28194 -0.36836 0.2919 -0.36771 0.30185 C -0.36719 0.30926 -0.36329 0.32268 -0.36329 0.32268 L -0.19779 0.43009 L -0.178 0.39467 L -0.12943 0.35278 C -0.12097 0.32292 -0.12644 0.3463 -0.12644 0.27708 L -0.13685 0.17106 C -0.14714 0.14329 -0.15573 0.11319 -0.16771 0.0875 C -0.18269 0.05486 -0.24063 -0.02477 -0.25365 -0.04051 C -0.29779 -0.09445 -0.34102 -0.15139 -0.38829 -0.19607 L -0.41993 -0.22616 L -0.47201 -0.26551 C -0.49883 -0.2838 -0.48672 -0.2794 -0.5073 -0.2838 C -0.51524 -0.28195 -0.52318 -0.28148 -0.53086 -0.27847 C -0.53425 -0.27708 -0.5405 -0.2706 -0.5405 -0.2706 L -0.54558 -0.25232 C -0.54388 -0.25023 -0.54232 -0.24722 -0.5405 -0.24583 C -0.53321 -0.24028 -0.51172 -0.24329 -0.51029 -0.24329 L -0.16693 -0.26806 L -0.03685 -0.2706 C -0.02409 -0.27083 -0.0112 -0.27153 0.00143 -0.26945 C 0.00247 -0.26921 0.00234 -0.26574 0.00286 -0.26412 C 0.0052 -0.25787 0.01028 -0.24583 0.01028 -0.24583 L 0.05286 -0.14398 C 0.05091 -0.12384 0.05013 -0.10324 0.047 -0.0838 C 0.04583 -0.07639 0.04231 -0.07107 0.04036 -0.06412 C 0.03841 -0.05648 0.03671 -0.04861 0.03528 -0.04051 C 0.03255 -0.02639 0.03059 -0.01181 0.02786 0.00255 L 0.02565 0.01435 L 0.0125 0.07708 C 0.00612 0.08796 0.00078 0.10116 -0.00665 0.10972 C -0.02461 0.13055 -0.06329 0.16458 -0.06329 0.16458 L -0.16107 0.26389 C -0.1961 0.29236 -0.23034 0.3243 -0.26615 0.34884 C -0.2836 0.36088 -0.30235 0.3669 -0.32058 0.37384 C -0.36784 0.39167 -0.37383 0.38958 -0.41993 0.39467 L -0.47136 0.39329 C -0.47253 0.39329 -0.47813 0.38241 -0.47865 0.38171 C -0.48516 0.37338 -0.49297 0.36805 -0.49857 0.3581 L -0.50951 0.33842 L -0.52722 0.2338 C -0.52865 0.22731 -0.52995 0.2206 -0.53165 0.21435 C -0.53321 0.20856 -0.53516 0.20301 -0.53672 0.19722 C -0.53816 0.19259 -0.5392 0.18773 -0.5405 0.18287 C -0.54063 0.17153 -0.54362 0.15949 -0.54115 0.14884 C -0.53803 0.13542 -0.53152 0.125 -0.525 0.1162 C -0.50612 0.09051 -0.48529 0.06921 -0.4655 0.0456 C -0.45886 0.03773 -0.45144 0.03171 -0.44558 0.02222 C -0.42943 -0.00394 -0.43099 0.00278 -0.42058 -0.02894 C -0.41915 -0.03333 -0.41693 -0.04329 -0.41693 -0.04329 L -0.36107 -0.09815 C -0.35144 -0.10417 -0.35027 -0.1037 -0.34193 -0.11389 C -0.33933 -0.1169 -0.33724 -0.1213 -0.33451 -0.12431 C -0.33138 -0.12778 -0.32422 -0.13333 -0.32422 -0.13333 L -0.203 -0.12037 L -0.13894 -0.12546 L 0.05664 -0.15556 C 0.05833 -0.15949 0.06015 -0.1632 0.06171 -0.16736 C 0.06289 -0.17037 0.06471 -0.17662 0.06471 -0.17662 L 0.19036 -0.25764 C 0.19492 -0.27037 0.197 -0.26945 0.18815 -0.2838 C 0.17044 -0.3125 0.14362 -0.33472 0.12278 -0.34908 C 0.11067 -0.35741 0.08528 -0.36736 0.08528 -0.36736 L -0.10365 -0.41042 C -0.11159 -0.39931 -0.11862 -0.38588 -0.12722 -0.37662 C -0.14219 -0.36042 -0.17422 -0.33472 -0.17422 -0.33472 L -0.44115 -0.37384 L -0.4655 -0.38565 L -0.52201 -0.38171 L -0.525 -0.29954 C -0.52383 -0.29329 -0.52058 -0.2875 -0.52136 -0.28102 C -0.52318 -0.26482 -0.5323 -0.23542 -0.5323 -0.23542 L -0.5655 0.0706 C -0.57279 0.10185 -0.58243 0.13194 -0.5875 0.16458 L -0.59636 0.22083 L 4.58333E-6 -2.22222E-6 Z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Katson myös </a:t>
            </a:r>
            <a:r>
              <a:rPr lang="fi-FI" dirty="0" err="1" smtClean="0"/>
              <a:t>youtubeA</a:t>
            </a:r>
            <a:endParaRPr lang="fi-FI" dirty="0"/>
          </a:p>
        </p:txBody>
      </p:sp>
      <p:sp>
        <p:nvSpPr>
          <p:cNvPr id="10" name="Alaotsikko 9"/>
          <p:cNvSpPr>
            <a:spLocks noGrp="1"/>
          </p:cNvSpPr>
          <p:nvPr>
            <p:ph type="subTitle" idx="1"/>
          </p:nvPr>
        </p:nvSpPr>
        <p:spPr>
          <a:xfrm>
            <a:off x="5190564" y="4294093"/>
            <a:ext cx="1515035" cy="995083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038" y="3859306"/>
            <a:ext cx="3902169" cy="262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2036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6 L -0.34791 -0.17014 C -0.3513 -0.2257 -0.35013 -0.20232 -0.34648 -0.3213 C -0.34622 -0.32778 -0.34479 -0.33403 -0.34362 -0.34028 C -0.34101 -0.35301 -0.33554 -0.37199 -0.33138 -0.38333 C -0.32903 -0.39005 -0.3263 -0.3963 -0.32357 -0.40255 C -0.32018 -0.41019 -0.31692 -0.41852 -0.31289 -0.42523 C -0.30247 -0.44236 -0.28567 -0.46042 -0.27357 -0.47222 C -0.26445 -0.48125 -0.2556 -0.49167 -0.2457 -0.49769 C -0.22278 -0.51158 -0.19935 -0.52269 -0.17578 -0.53195 C -0.13502 -0.54815 -0.1401 -0.54722 -0.09935 -0.55857 C -0.04635 -0.57338 -0.0819 -0.56227 -0.02721 -0.57523 C 0.00026 -0.58171 0.0086 -0.58681 0.03568 -0.58912 C 0.05547 -0.59074 0.07526 -0.59051 0.09492 -0.59167 C 0.10638 -0.59236 0.11784 -0.59329 0.1293 -0.59421 C 0.13425 -0.59329 0.13998 -0.59653 0.14427 -0.59167 C 0.14636 -0.58935 0.1444 -0.58218 0.14284 -0.57894 C 0.13529 -0.56296 0.11953 -0.54352 0.10925 -0.53195 C 0.10365 -0.5257 0.09805 -0.51921 0.09206 -0.51412 C 0.08451 -0.50787 0.0767 -0.50185 0.06849 -0.49769 C 0.01576 -0.47037 -0.04935 -0.45625 -0.10078 -0.4507 L -0.14791 -0.4456 C -0.15664 -0.44653 -0.16562 -0.44583 -0.17435 -0.44815 C -0.18489 -0.45116 -0.1957 -0.4581 -0.20429 -0.46968 C -0.20625 -0.47245 -0.20768 -0.47662 -0.20924 -0.47986 C -0.21002 -0.4838 -0.2112 -0.48727 -0.21146 -0.49144 L -0.21067 -0.50278 L -0.14505 -0.45949 C -0.14961 -0.45671 -0.15377 -0.45208 -0.15859 -0.4507 C -0.1858 -0.44352 -0.21224 -0.45764 -0.23854 -0.46852 C -0.26588 -0.47963 -0.29258 -0.49537 -0.32005 -0.50533 C -0.33476 -0.51065 -0.36497 -0.51412 -0.36497 -0.51412 L -0.51484 -0.52685 L -0.42929 -0.51551 L 0.23073 -0.37199 C 0.2319 -0.37616 0.23373 -0.38009 0.23425 -0.38472 C 0.23451 -0.38658 0.2336 -0.38843 0.23281 -0.38982 C 0.23138 -0.39259 0.22787 -0.39745 0.22787 -0.39745 L 0.07709 -0.52431 C 0.0513 -0.53033 0.02253 -0.5375 -0.00286 -0.53843 C -0.07148 -0.54028 -0.13997 -0.53843 -0.20859 -0.53843 L -0.29284 -0.53195 L -0.30143 -0.52824 L -0.29791 -0.43542 C -0.29661 -0.41273 -0.29609 -0.41227 -0.29935 -0.37963 C -0.29987 -0.37408 -0.30117 -0.36898 -0.30286 -0.36435 C -0.30742 -0.35162 -0.31784 -0.32755 -0.31784 -0.32755 L -0.35859 -0.11296 C -0.35885 -0.10787 -0.35885 -0.10278 -0.35924 -0.09769 C -0.35937 -0.0963 -0.36002 -0.09398 -0.36002 -0.09398 L -0.35221 -0.02523 L -0.35573 -0.0088 C -0.35638 -0.0169 -0.35651 -0.02523 -0.35781 -0.03287 C -0.36002 -0.04514 -0.36367 -0.05671 -0.3664 -0.06852 C -0.36797 -0.07477 -0.36966 -0.08102 -0.3707 -0.0875 L -0.37786 -0.13449 L -0.33424 -0.53588 C -0.3345 -0.54259 -0.33476 -0.54931 -0.33502 -0.55602 C -0.33515 -0.56088 -0.33567 -0.56551 -0.33567 -0.57014 C -0.33567 -0.57639 -0.33685 -0.58357 -0.33502 -0.58912 C -0.33359 -0.59375 -0.32982 -0.59445 -0.32721 -0.59676 C -0.32357 -0.59977 -0.32005 -0.60301 -0.3164 -0.60556 C -0.30976 -0.61019 -0.29609 -0.61759 -0.28932 -0.61968 C -0.28151 -0.62199 -0.27357 -0.62292 -0.26575 -0.62477 C -0.19804 -0.62153 -0.18776 -0.6287 -0.12786 -0.60185 C -0.10872 -0.59329 -0.09062 -0.57801 -0.07148 -0.57014 C -0.03437 -0.55463 -0.04765 -0.56088 0.00143 -0.53449 C 0.01159 -0.52917 0.03229 -0.51667 0.04284 -0.51042 C 0.04714 -0.50787 0.0513 -0.50509 0.05573 -0.50278 L 0.075 -0.49259 C 0.08633 -0.48634 0.07643 -0.49074 0.08776 -0.48634 L 0.25352 -0.4875 L -0.12643 -0.4875 C -0.13906 -0.48634 -0.15169 -0.48565 -0.16432 -0.4838 C -0.16797 -0.4831 -0.17148 -0.48102 -0.175 -0.47986 C -0.17903 -0.4787 -0.18307 -0.47824 -0.18711 -0.47732 C -0.19075 -0.47662 -0.19427 -0.47593 -0.19791 -0.47477 C -0.20195 -0.47361 -0.20599 -0.47199 -0.21002 -0.47107 C -0.21732 -0.46921 -0.22474 -0.46759 -0.23216 -0.46597 L -0.24219 -0.46343 C -0.24453 -0.46204 -0.247 -0.46111 -0.24935 -0.45949 C -0.25026 -0.45903 -0.25143 -0.45857 -0.25221 -0.45718 C -0.25299 -0.45533 -0.25312 -0.45278 -0.25364 -0.4507 C -0.25338 -0.44653 -0.25403 -0.44167 -0.25286 -0.43796 C -0.25143 -0.43357 -0.24883 -0.43056 -0.24648 -0.42778 C -0.22239 -0.40185 -0.21458 -0.39583 -0.18789 -0.38079 C -0.1737 -0.37292 -0.1595 -0.36528 -0.14505 -0.35926 C -0.04791 -0.31921 -0.02044 -0.3132 0.08138 -0.28681 C 0.10013 -0.28218 0.11888 -0.27708 0.13776 -0.27431 C 0.20404 -0.26412 0.36732 -0.2625 0.39714 -0.26158 L 0.45065 -0.26273 C 0.47201 -0.26597 0.49805 -0.2787 0.51927 -0.2882 C 0.52565 -0.29583 0.53255 -0.30232 0.53854 -0.31111 C 0.53946 -0.3125 0.53959 -0.31528 0.5392 -0.31736 C 0.53594 -0.34097 0.53659 -0.34769 0.525 -0.35556 C 0.51081 -0.36482 0.49649 -0.37338 0.48203 -0.38079 C 0.4556 -0.39491 0.42917 -0.41042 0.40209 -0.42014 C 0.19688 -0.49445 0.19232 -0.50602 0.04714 -0.53958 L -0.11432 -0.57523 C -0.17096 -0.57222 -0.22773 -0.57153 -0.28424 -0.5662 C -0.29232 -0.56551 -0.30039 -0.56273 -0.30781 -0.55741 C -0.31562 -0.55185 -0.32291 -0.54421 -0.32929 -0.53449 C -0.33646 -0.52361 -0.34205 -0.50972 -0.34791 -0.49653 C -0.35104 -0.48912 -0.35377 -0.46366 -0.35429 -0.45949 C -0.34974 -0.43796 -0.34817 -0.41366 -0.34075 -0.39491 C -0.33164 -0.37199 -0.29036 -0.34213 -0.27929 -0.33773 C -0.15508 -0.28843 -0.15312 -0.2912 -0.06146 -0.27685 C -0.02864 -0.27847 0.00443 -0.27616 0.03711 -0.28171 C 0.05 -0.28403 0.05143 -0.29074 0.05573 -0.30347 C 0.04948 -0.35301 0.0556 -0.3331 0.00638 -0.36181 C -0.02122 -0.37801 -0.04961 -0.39028 -0.07786 -0.40255 C -0.09453 -0.40972 -0.11094 -0.41945 -0.12786 -0.42408 C -0.1582 -0.43218 -0.1888 -0.43495 -0.21927 -0.44051 C -0.23958 -0.43889 -0.25989 -0.43889 -0.28008 -0.43542 C -0.28307 -0.43495 -0.2862 -0.43264 -0.28854 -0.42917 C -0.2944 -0.42083 -0.29909 -0.41042 -0.30429 -0.40116 C -0.30521 -0.39745 -0.30677 -0.39398 -0.30716 -0.38982 C -0.30859 -0.37523 -0.30859 -0.35394 -0.30429 -0.34028 C -0.30117 -0.33056 -0.29635 -0.32315 -0.29219 -0.31482 C -0.29062 -0.31181 -0.28919 -0.3081 -0.28711 -0.30602 C -0.27734 -0.29607 -0.2733 -0.29815 -0.26211 -0.29699 C -0.25976 -0.29908 -0.25703 -0.30046 -0.25508 -0.30347 C -0.23489 -0.3338 -0.22552 -0.36366 -0.21067 -0.40625 C -0.16797 -0.52917 -0.17929 -0.49445 -0.15286 -0.62593 C -0.15143 -0.66412 -0.14857 -0.70208 -0.14857 -0.74005 C -0.14857 -0.74468 -0.15065 -0.74908 -0.15286 -0.75139 C -0.15625 -0.75509 -0.16054 -0.75486 -0.16432 -0.75648 C -0.17005 -0.75232 -0.17656 -0.7507 -0.18151 -0.74375 C -0.21315 -0.69884 -0.23242 -0.64398 -0.25508 -0.58403 C -0.297 -0.47269 -0.31536 -0.41458 -0.35 -0.28426 C -0.35872 -0.25162 -0.36354 -0.19398 -0.36719 -0.16111 C -0.36497 -0.14722 -0.36653 -0.1294 -0.36067 -0.11921 C -0.35429 -0.1081 -0.32291 -0.12037 -0.31784 -0.12176 C -0.25286 -0.17523 -0.24453 -0.16644 -0.20364 -0.23611 C -0.20117 -0.24028 -0.20026 -0.2463 -0.19857 -0.25139 C -0.20169 -0.26736 -0.20156 -0.28681 -0.20781 -0.29954 C -0.21849 -0.32107 -0.23268 -0.33658 -0.24713 -0.34908 C -0.30508 -0.39954 -0.3194 -0.39329 -0.38138 -0.40625 C -0.39622 -0.40324 -0.41185 -0.40695 -0.42578 -0.39745 C -0.43333 -0.39213 -0.43919 -0.37824 -0.4414 -0.36435 C -0.44857 -0.31898 -0.44909 -0.2713 -0.45286 -0.22477 C -0.44192 -0.09236 -0.45 -0.07685 -0.41289 0.02546 C -0.40416 0.04954 -0.40078 0.04768 -0.38997 0.04954 C -0.38138 0.03935 -0.37057 0.03356 -0.36432 0.01921 C -0.33932 -0.03866 -0.33255 -0.16435 -0.32643 -0.21829 C -0.33125 -0.33148 -0.31979 -0.42847 -0.35286 -0.52176 C -0.35807 -0.53658 -0.36523 -0.54908 -0.37291 -0.55995 C -0.37617 -0.56458 -0.38099 -0.56505 -0.38502 -0.56759 C -0.44245 -0.55903 -0.47096 -0.57801 -0.51133 -0.5206 C -0.52409 -0.50255 -0.53411 -0.47917 -0.54557 -0.45833 C -0.55013 -0.43241 -0.55768 -0.41597 -0.54844 -0.39097 C -0.54648 -0.38565 -0.54232 -0.38426 -0.53919 -0.38079 C -0.53177 -0.38472 -0.52357 -0.38519 -0.51706 -0.39236 C -0.50469 -0.40556 -0.49401 -0.42292 -0.48359 -0.44051 C -0.4487 -0.5 -0.44153 -0.5294 -0.40924 -0.59537 C -0.39935 -0.61574 -0.38984 -0.63727 -0.37786 -0.65394 C -0.36172 -0.67639 -0.34804 -0.67384 -0.32929 -0.67685 C -0.31028 -0.67083 -0.30794 -0.67083 -0.28359 -0.65509 C -0.2526 -0.63519 -0.22187 -0.61412 -0.1914 -0.59167 C -0.17148 -0.57685 -0.15195 -0.55926 -0.13151 -0.54722 C -0.07031 -0.51111 -0.00573 -0.49213 0.05352 -0.44699 C 0.0681 -0.43588 0.08151 -0.42732 0.09427 -0.41019 C 0.10313 -0.39792 0.11016 -0.37778 0.11641 -0.36181 C 0.11784 -0.35116 0.1211 -0.34097 0.12071 -0.33009 C 0.12005 -0.31482 0.11667 -0.3 0.11354 -0.28565 C 0.10951 -0.26667 0.10091 -0.24838 0.09349 -0.23357 C 0.08972 -0.22593 0.08581 -0.21852 0.08138 -0.21204 C 0.07591 -0.2037 0.07058 -0.19514 0.0642 -0.18912 C 0.06081 -0.18588 0.05664 -0.18565 0.05287 -0.18403 C 0.04518 -0.18542 0.03737 -0.18449 0.02995 -0.18796 C 0.02175 -0.19167 0.01406 -0.19884 0.00638 -0.20556 C -0.02174 -0.23056 -0.04192 -0.25648 -0.07148 -0.27685 C -0.07643 -0.28009 -0.0819 -0.2794 -0.08711 -0.28056 C -0.09166 -0.28009 -0.09635 -0.28079 -0.10078 -0.2794 C -0.10482 -0.27778 -0.10729 -0.26829 -0.10859 -0.26273 C -0.11224 -0.24722 -0.11497 -0.23125 -0.11862 -0.21574 C -0.12304 -0.19653 -0.1276 -0.17732 -0.13294 -0.15857 C -0.14427 -0.11829 -0.16211 -0.07708 -0.17786 -0.04445 C -0.18971 -0.01991 -0.2026 0.00324 -0.21575 0.02546 C -0.23567 0.05903 -0.27721 0.12315 -0.27721 0.12315 C -0.27903 0.13055 -0.28294 0.1368 -0.28281 0.14491 C -0.28268 0.1581 -0.27982 0.17106 -0.27643 0.18287 C -0.27513 0.1875 -0.27187 0.18958 -0.26927 0.1919 C -0.24661 0.21088 -0.24075 0.20717 -0.21146 0.21458 C -0.17669 0.21435 -0.14166 0.2213 -0.10716 0.21342 C -0.05833 0.20208 -0.01966 0.18472 0.01784 0.13588 C 0.02591 0.12546 0.03347 0.11389 0.03998 0.10046 C 0.04688 0.08611 0.05183 0.06898 0.05781 0.05347 C 0.05821 0.05116 0.06289 0.02292 0.06498 0.01667 C 0.06615 0.01319 0.06771 0.01042 0.06927 0.00764 C 0.07774 -0.00648 0.08347 -0.00972 0.09636 -0.01644 C 0.11146 -0.02431 0.12683 -0.03056 0.14206 -0.03681 C 0.2125 -0.06528 0.20156 -0.05463 0.27136 -0.09259 C 0.30261 -0.10949 0.32513 -0.12176 0.35143 -0.15347 C 0.35677 -0.16019 0.36172 -0.16852 0.36563 -0.17778 C 0.36979 -0.18727 0.3724 -0.19884 0.37565 -0.20949 C 0.37761 -0.22176 0.37956 -0.23403 0.38138 -0.2463 C 0.3819 -0.24954 0.38229 -0.25301 0.38281 -0.25648 C 0.38321 -0.25857 0.38529 -0.26389 0.38425 -0.26273 C 0.38138 -0.25972 0.37969 -0.25394 0.37709 -0.25 C 0.37175 -0.24167 0.36693 -0.23218 0.36068 -0.22593 C 0.34102 -0.20671 0.32591 -0.20857 0.30352 -0.2044 C 0.29063 -0.20741 0.27748 -0.20741 0.26498 -0.2132 C 0.26224 -0.21458 0.26081 -0.22037 0.25925 -0.22477 C 0.25599 -0.2331 0.253 -0.2419 0.25065 -0.25139 C 0.24297 -0.28195 0.23763 -0.31412 0.2293 -0.34398 C 0.22617 -0.35509 0.2237 -0.36667 0.21992 -0.37708 C 0.21719 -0.38472 0.21406 -0.39213 0.21003 -0.39745 C 0.20482 -0.40417 0.19115 -0.40324 0.18633 -0.4037 C 0.18308 -0.40116 0.17969 -0.39884 0.17643 -0.39607 C 0.16784 -0.38912 0.15964 -0.37963 0.15065 -0.37454 C 0.12292 -0.35857 0.09531 -0.33889 0.06641 -0.33264 C 0.02383 -0.32338 -0.01927 -0.33009 -0.06211 -0.3287 C -0.10911 -0.33727 -0.15612 -0.34283 -0.20286 -0.35417 C -0.22721 -0.36019 -0.22344 -0.36134 -0.22435 -0.39097 C -0.22409 -0.40023 -0.22422 -0.40972 -0.22357 -0.41898 C -0.21836 -0.4956 -0.22239 -0.39699 -0.22005 -0.46343 C -0.22135 -0.49792 -0.21732 -0.48773 -0.24935 -0.47477 C -0.26953 -0.46667 -0.28906 -0.4544 -0.30924 -0.44699 C -0.34127 -0.43495 -0.3737 -0.42732 -0.40573 -0.41644 C -0.40872 -0.41551 -0.41133 -0.41204 -0.41432 -0.41134 C -0.41562 -0.41111 -0.41211 -0.41435 -0.41067 -0.41505 C -0.40781 -0.41667 -0.39166 -0.42199 -0.38932 -0.42269 C -0.35547 -0.39607 -0.43255 -0.45857 -0.33008 -0.32245 C -0.27435 -0.24861 -0.27474 -0.24398 -0.21432 -0.18403 C -0.17942 -0.14954 -0.18789 -0.15278 -0.16927 -0.14722 C -0.14388 -0.1544 -0.11784 -0.15695 -0.09284 -0.16875 C -0.01198 -0.20764 -0.01276 -0.20301 0.06354 -0.25509 C 0.07995 -0.26644 0.11862 -0.29745 0.13503 -0.31482 C 0.1418 -0.32222 0.14844 -0.33033 0.1543 -0.34028 C 0.16328 -0.35556 0.17045 -0.37408 0.1793 -0.38982 C 0.18086 -0.39283 0.18255 -0.39583 0.18425 -0.39861 C 0.18542 -0.40046 0.18659 -0.40208 0.18776 -0.4037 C 0.2056 -0.34306 0.18724 -0.40949 0.2043 -0.3338 C 0.21393 -0.2912 0.22448 -0.24931 0.23425 -0.20695 C 0.23711 -0.19468 0.23946 -0.18241 0.24206 -0.17014 C 0.24766 -0.14445 0.26029 -0.08542 0.26641 -0.06713 C 0.26784 -0.06296 0.2694 -0.0588 0.27071 -0.05463 C 0.27201 -0.05046 0.27227 -0.04514 0.27422 -0.0419 C 0.28164 -0.0294 0.28906 -0.02685 0.29857 -0.02269 C 0.30781 -0.01875 0.31719 -0.01551 0.32643 -0.01134 C 0.34948 -0.0007 0.37305 0.00833 0.39571 0.02176 L 0.41927 0.03565 C 0.42461 0.02384 0.42071 0.03426 0.42422 0.01273 C 0.42735 -0.00648 0.43125 -0.02523 0.43425 -0.04445 C 0.44571 -0.11829 0.44115 -0.0838 0.44857 -0.14722 C 0.44701 -0.20417 0.45222 -0.22361 0.43711 -0.26667 C 0.41016 -0.34283 0.41172 -0.30995 0.36133 -0.38079 C 0.34948 -0.39769 0.33412 -0.41806 0.32357 -0.43796 C 0.31524 -0.4537 0.30729 -0.47014 0.3 -0.4875 C 0.29492 -0.49931 0.29037 -0.51181 0.2849 -0.52315 C 0.28099 -0.53125 0.2767 -0.53889 0.27214 -0.54607 C 0.26042 -0.56389 0.25209 -0.57662 0.23711 -0.58287 C 0.22709 -0.58681 0.21667 -0.59005 0.20638 -0.59051 C 0.12071 -0.59306 0.03503 -0.5912 -0.05078 -0.59167 C -0.06002 -0.59213 -0.06927 -0.59213 -0.07864 -0.59283 C -0.0845 -0.59352 -0.09049 -0.5956 -0.09648 -0.59537 C -0.12096 -0.59514 -0.14544 -0.59283 -0.17005 -0.59167 C -0.17825 -0.58866 -0.2 -0.58195 -0.21067 -0.57523 C -0.21797 -0.5706 -0.22591 -0.56783 -0.23216 -0.55995 C -0.24674 -0.54167 -0.24739 -0.54167 -0.2664 -0.50787 C -0.2845 -0.4757 -0.30234 -0.44306 -0.3207 -0.41134 C -0.35286 -0.35602 -0.36875 -0.34074 -0.39713 -0.27176 C -0.40403 -0.25486 -0.41393 -0.19954 -0.41784 -0.17894 C -0.41888 -0.16458 -0.41992 -0.15023 -0.4207 -0.13588 C -0.42317 -0.09167 -0.425 -0.04676 -0.42213 -0.00255 C -0.41992 0.0331 -0.41562 0.06829 -0.41067 0.10301 C -0.40156 0.16736 -0.39297 0.20903 -0.37357 0.26412 C -0.36732 0.28217 -0.33242 0.36342 -0.32291 0.37731 C -0.31888 0.38287 -0.31289 0.38055 -0.30781 0.38241 C -0.28815 0.37546 -0.2681 0.37106 -0.24857 0.36204 C -0.23411 0.35532 -0.22031 0.34514 -0.20651 0.33542 C -0.15664 0.29954 -0.10716 0.2625 -0.05794 0.22477 C -0.01966 0.1956 0.01042 0.17824 0.04063 0.13217 C 0.05026 0.11759 0.05912 0.10116 0.06706 0.0838 C 0.07175 0.07384 0.07448 0.06157 0.07852 0.05092 C 0.0836 0.0375 0.08867 0.02407 0.09427 0.01157 C 0.10183 -0.00533 0.12982 -0.0632 0.14141 -0.0875 C 0.14505 -0.09514 0.14883 -0.10232 0.15209 -0.11042 L 0.16563 -0.14352 C 0.16706 -0.15533 0.17018 -0.1669 0.16992 -0.17894 C 0.1694 -0.20671 0.16159 -0.2338 0.15143 -0.25394 C 0.1375 -0.28102 0.12357 -0.3088 0.10716 -0.33125 C 0.0737 -0.37708 -0.00117 -0.43218 -0.03359 -0.45579 C -0.06614 -0.4794 -0.09857 -0.5037 -0.13216 -0.52176 C -0.23489 -0.57732 -0.21849 -0.57384 -0.27643 -0.57778 C -0.27877 -0.56505 -0.28008 -0.56505 -0.27005 -0.55093 C -0.26328 -0.54167 -0.22695 -0.50833 -0.2207 -0.50394 C -0.18724 -0.48056 -0.15377 -0.45671 -0.11927 -0.43796 C -0.06771 -0.40972 -0.01562 -0.38403 0.03711 -0.3632 C 0.09974 -0.3382 0.23555 -0.31227 0.29427 -0.29954 C 0.31758 -0.3 0.34115 -0.30648 0.3642 -0.30093 C 0.3694 -0.29954 0.35599 -0.28982 0.35143 -0.28565 C 0.34427 -0.27894 0.33711 -0.2713 0.3293 -0.26783 C 0.25795 -0.23773 0.23555 -0.23982 0.16276 -0.22986 L 0.00781 -0.23241 C -0.18541 -0.24236 -0.04922 -0.24583 -0.14075 -0.24236 C -0.13372 -0.2257 -0.13776 -0.2331 -0.11289 -0.23102 C -0.08437 -0.2287 -0.05573 -0.2294 -0.02721 -0.22847 L 0.26992 -0.23357 C 0.27591 -0.23403 0.28633 -0.23565 0.28633 -0.2463 C 0.28633 -0.25625 0.27552 -0.25255 0.26992 -0.25255 L -0.36719 -0.26273 C -0.35247 -0.2713 -0.3056 -0.29676 -0.29075 -0.31227 C -0.28554 -0.31783 -0.28268 -0.32847 -0.27864 -0.33634 C -0.27552 -0.35255 -0.272 -0.36829 -0.26927 -0.38472 C -0.26653 -0.40185 -0.26588 -0.42014 -0.26211 -0.43681 C -0.25703 -0.45949 -0.24961 -0.48033 -0.24284 -0.50162 C -0.22812 -0.54792 -0.21302 -0.59398 -0.19791 -0.63982 C -0.1875 -0.67153 -0.1694 -0.72894 -0.15508 -0.76042 C -0.15338 -0.76389 -0.15078 -0.76551 -0.14857 -0.76806 C -0.13763 -0.75995 -0.1263 -0.75324 -0.11575 -0.74375 C -0.08385 -0.71551 -0.0539 -0.68009 -0.02148 -0.65394 C 0.03281 -0.60995 0.14531 -0.53519 0.2086 -0.50162 C 0.29037 -0.45787 0.37409 -0.42616 0.45495 -0.37708 C 0.4875 -0.35718 0.47513 -0.36806 0.49349 -0.35046 C 0.48399 -0.33681 0.48646 -0.3375 0.47136 -0.3338 C 0.43164 -0.32454 0.39167 -0.31945 0.35209 -0.30857 L 0.26992 -0.28565 C 0.21888 -0.27292 0.16732 -0.26551 0.11641 -0.25 L 0.03711 -0.22593 C 0.01784 -0.2206 -0.0207 -0.21204 -0.0207 -0.21204 C -0.00859 -0.2507 -0.03294 -0.17639 0.00925 -0.26273 C 0.01745 -0.2794 0.02253 -0.3 0.0293 -0.31875 C 0.03073 -0.34607 0.0349 -0.37361 0.0336 -0.40116 C 0.03203 -0.43033 0.02774 -0.45972 0.02071 -0.48634 C 0.00638 -0.54028 -0.02409 -0.57222 -0.05651 -0.58287 C -0.08763 -0.59306 -0.11979 -0.58704 -0.15143 -0.58912 C -0.28164 -0.5757 -0.27304 -0.59421 -0.38567 -0.52431 C -0.3944 -0.51898 -0.40143 -0.50741 -0.40924 -0.49908 C -0.41237 -0.4875 -0.41705 -0.47708 -0.41862 -0.46458 C -0.42226 -0.43472 -0.4138 -0.40926 -0.40429 -0.38588 C -0.39479 -0.36296 -0.38411 -0.34144 -0.37291 -0.3213 C -0.33229 -0.24838 -0.29336 -0.20533 -0.24219 -0.14861 C -0.1612 -0.0588 -0.14153 -0.0375 -0.05573 0.01273 C -0.0401 0.02199 -0.02396 0.02731 -0.00794 0.0331 C 0.0142 0.04097 0.0586 0.05347 0.0586 0.05347 C 0.07071 0.06319 0.07487 0.06759 0.08776 0.07361 C 0.09154 0.07546 0.09922 0.07755 0.09922 0.07755 C 0.10143 0.10625 0.10625 0.1463 0.10287 0.17662 C 0.10196 0.1838 0.09961 0.19097 0.09636 0.1956 C 0.09388 0.1993 0.09024 0.19815 0.08711 0.19954 C 0.08112 0.19097 0.07409 0.18449 0.06927 0.17407 C 0.053 0.13912 0.04818 0.11389 0.03854 0.075 C 0.03412 0.02662 0.03711 0.04305 0.0336 0.0243 C 0.03281 0.0243 0.01159 0.0287 0.00925 0.02801 C -3.125E-6 0.02546 -0.00898 0.0213 -0.01784 0.01667 C -0.02357 0.01342 -0.0319 0.00417 -0.03711 -0.00116 C -0.03997 -0.01111 -0.03854 -0.00185 -0.03437 -0.01134 C -0.02487 -0.03287 -0.0362 -0.01829 -0.02643 -0.02778 C -0.02565 -0.0287 -0.02513 -0.02986 -0.02435 -0.03033 C -0.02226 -0.03171 -0.01784 -0.03287 -0.01784 -0.03287 L -0.01002 -0.03935 L 0.25781 -0.57384 C 0.24727 -0.56366 0.25013 -0.56412 0.23503 -0.56366 L 0.02136 -0.56111 C -0.02044 -0.55324 -0.06276 -0.54908 -0.10429 -0.53704 C -0.12721 -0.53056 -0.14987 -0.52014 -0.17148 -0.50533 C -0.26159 -0.44329 -0.26185 -0.44051 -0.31497 -0.38218 C -0.31719 -0.37454 -0.32187 -0.36783 -0.32148 -0.35926 C -0.32109 -0.35185 -0.31679 -0.34537 -0.31289 -0.34283 C -0.29844 -0.33357 -0.28307 -0.32963 -0.26784 -0.325 C -0.23281 -0.31435 -0.19726 -0.30764 -0.16211 -0.29699 C -0.11771 -0.2838 -0.07304 -0.27315 -0.02929 -0.25394 C 0.06159 -0.21389 0.14948 -0.15185 0.24141 -0.11921 L 0.28776 -0.10278 C 0.28711 -0.11852 0.28646 -0.13403 0.28568 -0.14977 C 0.28438 -0.17593 0.28112 -0.20208 0.28138 -0.22847 C 0.28229 -0.31644 0.29401 -0.40695 0.30287 -0.49259 C 0.30143 -0.52361 0.30599 -0.55741 0.29857 -0.58542 C 0.28373 -0.64097 0.19167 -0.60301 0.19141 -0.60301 C 0.13568 -0.5882 0.07982 -0.5757 0.02422 -0.55857 C -0.04075 -0.53889 -0.03385 -0.54445 -0.075 -0.50787 C -0.0763 -0.50671 -0.07734 -0.50533 -0.07864 -0.50394 C -0.10364 -0.51042 -0.12929 -0.50741 -0.15429 -0.51412 C -0.18633 -0.52315 -0.21771 -0.53773 -0.24935 -0.55093 C -0.47851 -0.64722 -0.32031 -0.58634 -0.41432 -0.62222 C -0.41692 -0.61759 -0.42044 -0.61412 -0.42213 -0.6081 C -0.43073 -0.57778 -0.42982 -0.54445 -0.43138 -0.51158 C -0.42552 -0.45486 -0.42122 -0.39769 -0.41354 -0.34144 C -0.37187 -0.03287 -0.41614 -0.44676 -0.38854 -0.17523 C -0.38763 -0.14421 -0.38554 -0.11343 -0.38567 -0.08241 C -0.38607 -0.01458 -0.39075 0.05301 -0.38997 0.1206 C -0.38919 0.19398 -0.38945 0.20069 -0.37435 0.24398 C -0.37278 0.24838 -0.37096 0.25231 -0.36927 0.25648 C -0.36888 0.25023 -0.36679 0.24375 -0.36784 0.2375 C -0.37031 0.22292 -0.39427 0.16829 -0.3957 0.16505 C -0.4125 0.1294 -0.43216 0.09792 -0.44713 0.05972 C -0.45989 0.02708 -0.4539 0.03889 -0.46354 0.02176 C -0.46028 0.01921 -0.45703 0.01574 -0.45351 0.01412 C -0.3862 -0.01945 -0.39987 -0.01088 -0.32357 -0.02662 C -0.29791 -0.01898 -0.27135 -0.01759 -0.24648 -0.0037 C -0.20156 0.02106 -0.16771 0.06042 -0.13294 0.11319 C -0.12291 0.12824 -0.11432 0.14606 -0.10508 0.1625 C -0.10429 0.16551 -0.10117 0.17014 -0.10286 0.17153 C -0.1056 0.17361 -0.10885 0.17037 -0.11146 0.16759 C -0.11758 0.16134 -0.12213 0.15023 -0.12864 0.14491 C -0.16992 0.10949 -0.21562 0.08958 -0.25429 0.04583 C -0.37474 -0.09074 -0.32995 -0.01968 -0.39857 -0.14607 C -0.40312 -0.16829 -0.40976 -0.18982 -0.41211 -0.2132 C -0.41497 -0.2412 -0.41601 -0.27014 -0.41432 -0.29838 C -0.4069 -0.4206 -0.41054 -0.48102 -0.3707 -0.5625 C -0.36276 -0.5787 -0.35351 -0.59398 -0.34284 -0.6044 C -0.30247 -0.64421 -0.29414 -0.63495 -0.25 -0.63611 C -0.17018 -0.63218 -0.1612 -0.63704 -0.07643 -0.60695 C -0.03815 -0.59329 -0.01705 -0.5757 0.01706 -0.55093 C 0.02565 -0.53241 0.02891 -0.53426 0.0142 -0.50648 C -0.01653 -0.44838 -0.04961 -0.4206 -0.08997 -0.38218 C -0.16237 -0.3132 -0.20495 -0.26458 -0.28281 -0.23727 C -0.3082 -0.22847 -0.33424 -0.22986 -0.36002 -0.22593 C -0.36497 -0.23495 -0.37226 -0.24097 -0.375 -0.25255 C -0.38268 -0.28519 -0.37578 -0.33426 -0.36862 -0.3632 C -0.36185 -0.39005 -0.3526 -0.41458 -0.34362 -0.43935 C -0.32252 -0.49722 -0.31054 -0.52801 -0.28567 -0.57384 C -0.28177 -0.58125 -0.27721 -0.5875 -0.27291 -0.59421 C -0.275 -0.56945 -0.28021 -0.50949 -0.28008 -0.49769 C -0.2776 -0.28125 -0.27799 -0.30718 -0.26067 -0.15741 C -0.25976 -0.12639 -0.25872 -0.0956 -0.25781 -0.06458 C -0.2569 -0.03009 -0.25768 0.00509 -0.25508 0.03935 C -0.25299 0.06505 -0.247 0.0963 -0.23216 0.1081 C -0.22044 0.11736 -0.20742 0.11991 -0.19505 0.12569 C -0.18476 0.125 -0.17409 0.12893 -0.16432 0.12315 C -0.13463 0.10625 -0.13125 0.08403 -0.11862 0.03819 C -0.09844 -0.03495 -0.10104 -0.03449 -0.08711 -0.1206 C -0.0888 -0.1412 -0.08802 -0.1632 -0.09219 -0.18287 C -0.10455 -0.24236 -0.12643 -0.2956 -0.13646 -0.35671 C -0.14804 -0.42732 -0.14349 -0.39097 -0.15 -0.46597 C -0.14935 -0.50278 -0.14922 -0.53958 -0.14791 -0.57639 C -0.14648 -0.61482 -0.14245 -0.64283 -0.13424 -0.6794 C -0.13216 -0.68866 -0.12526 -0.70602 -0.12005 -0.71227 C -0.11315 -0.7206 -0.1082 -0.71898 -0.1 -0.71991 C -0.09284 -0.7132 -0.08489 -0.70857 -0.07864 -0.69954 C -0.07005 -0.6875 -0.0625 -0.67292 -0.05573 -0.65764 C -0.0375 -0.61644 -0.02435 -0.56783 -0.01354 -0.51921 C -0.00937 -0.50046 -0.0069 -0.48033 -0.00364 -0.46088 C -0.00794 -0.42755 -0.00885 -0.39213 -0.0164 -0.36065 C -0.02409 -0.32847 -0.04127 -0.30533 -0.04857 -0.27292 C -0.05807 -0.23102 -0.05403 -0.25208 -0.06067 -0.20949 C -0.06172 -0.19468 -0.06419 -0.17986 -0.06354 -0.16505 C -0.06041 -0.0875 -0.0582 -0.06528 -0.04427 -0.00509 C -0.03737 0.02523 -0.04179 0.02037 -0.03294 0.02685 C 0.00026 0.01157 -0.0263 0.02592 0.01211 -0.0037 C 0.0237 -0.01273 0.03568 -0.01991 0.04714 -0.02917 C 0.07305 -0.05023 0.10716 -0.0794 0.12995 -0.11158 C 0.13698 -0.12153 0.14193 -0.13542 0.14779 -0.14722 C 0.15183 -0.16412 0.15729 -0.18033 0.16003 -0.19792 C 0.16211 -0.21204 0.16211 -0.22685 0.16211 -0.2412 C 0.16211 -0.29329 0.15651 -0.3162 0.14714 -0.3706 C 0.14362 -0.39074 0.1392 -0.41019 0.13568 -0.43033 C 0.13216 -0.45046 0.12982 -0.4713 0.12643 -0.49144 C 0.11615 -0.55185 0.12279 -0.49514 0.11706 -0.55093 C 0.11732 -0.55394 0.1168 -0.55741 0.11784 -0.55995 C 0.11875 -0.56227 0.12058 -0.56366 0.12214 -0.56366 C 0.1336 -0.56366 0.14492 -0.56111 0.15638 -0.55995 C 0.17045 -0.55208 0.17813 -0.54908 0.19141 -0.53449 C 0.19662 -0.52894 0.20091 -0.52107 0.20573 -0.51412 C 0.20873 -0.49977 0.21406 -0.48634 0.21498 -0.47107 C 0.21615 -0.45116 0.21433 -0.43102 0.21211 -0.41134 C 0.20742 -0.37107 0.20026 -0.33171 0.19427 -0.2919 C 0.19193 -0.27662 0.18867 -0.26181 0.18711 -0.2463 C 0.18568 -0.23195 0.18412 -0.21759 0.18281 -0.20301 C 0.18073 -0.1787 0.17904 -0.15394 0.17709 -0.1294 C 0.17683 -0.12616 0.17643 -0.11921 0.17643 -0.11921 C 0.18906 -0.11088 0.17383 -0.12014 0.19141 -0.11296 C 0.19857 -0.10995 0.20573 -0.10625 0.21276 -0.10278 C 0.26498 -0.04722 0.23295 -0.08333 0.32279 0.04074 C 0.37018 0.10602 0.34727 0.0912 0.37709 0.10671 C 0.38281 0.10046 0.38959 0.0963 0.39427 0.08773 C 0.42071 0.03912 0.42227 0.01875 0.43776 -0.0419 C 0.44037 -0.07685 0.44558 -0.11181 0.44571 -0.14722 C 0.44584 -0.18472 0.4388 -0.23218 0.42995 -0.26783 C 0.42696 -0.28009 0.42253 -0.2912 0.41927 -0.30347 C 0.4125 -0.32824 0.4086 -0.35116 0.40495 -0.37824 C 0.40339 -0.39051 0.40248 -0.40278 0.40143 -0.41505 C 0.40013 -0.42963 0.40013 -0.44445 0.39779 -0.45833 C 0.39323 -0.48495 0.38672 -0.50764 0.375 -0.5257 C 0.37201 -0.53009 0.36823 -0.53241 0.36498 -0.53588 C 0.35117 -0.53125 0.33698 -0.52894 0.32357 -0.52176 C 0.31315 -0.51644 0.3017 -0.50347 0.29492 -0.4875 C 0.29063 -0.47708 0.28698 -0.46574 0.2836 -0.45463 C 0.2694 -0.4088 0.2711 -0.40833 0.26068 -0.35301 C 0.25977 -0.33565 0.25795 -0.31829 0.25781 -0.30093 C 0.25742 -0.24352 0.26055 -0.24259 0.26498 -0.18912 C 0.26602 -0.17685 0.26641 -0.16458 0.26706 -0.15232 C 0.26589 -0.10833 0.26524 -0.06412 0.26354 -0.02014 C 0.26302 -0.00833 0.26263 0.00393 0.26068 0.01528 C 0.25873 0.02685 0.25651 0.03889 0.25209 0.04838 C 0.24688 0.05949 0.23998 0.06782 0.23281 0.075 C 0.21849 0.08935 0.19974 0.10185 0.1836 0.11319 C 0.1642 0.0831 0.17839 0.10764 0.15638 0.01528 C 0.15508 0.00949 0.12344 -0.12477 0.12214 -0.13333 L 0.10573 -0.2412 C 0.10534 -0.27477 0.10313 -0.3294 0.10781 -0.36574 C 0.1099 -0.38148 0.11406 -0.39607 0.11706 -0.41134 C 0.11732 -0.4169 0.11784 -0.42245 0.11784 -0.42778 C 0.11784 -0.4338 0.11758 -0.44005 0.11354 -0.4419 C 0.11029 -0.44329 0.1069 -0.44259 0.10352 -0.44306 C 0.07253 -0.44074 0.07031 -0.45046 0.04779 -0.41898 C 0.04401 -0.41366 0.04167 -0.40533 0.03854 -0.39861 C 0.03477 -0.37894 0.02787 -0.34653 0.02643 -0.32616 C 0.025 -0.30579 0.02539 -0.28472 0.025 -0.26412 C 0.02448 -0.20556 0.02422 -0.14722 0.02357 -0.08889 C 0.02201 0.03727 0.02136 -0.11458 0.02279 0.0368 C 0.0224 0.03912 0.02253 0.0419 0.02136 0.04329 C 0.01524 0.05046 0.01042 0.04977 0.00352 0.05092 C -0.00221 0.05046 -0.00794 0.05092 -0.01354 0.04954 C -0.02278 0.04768 -0.03776 0.03727 -0.04505 0.03171 C -0.06666 0.01505 -0.07487 0.00833 -0.0914 -0.02408 C -0.09922 -0.03935 -0.10521 -0.05718 -0.11211 -0.07361 C -0.11601 -0.09306 -0.12148 -0.11181 -0.12357 -0.13195 C -0.12851 -0.17894 -0.12695 -0.23611 -0.12213 -0.2831 C -0.12057 -0.29884 -0.1056 -0.37662 -0.10364 -0.38727 C -0.1026 -0.39792 -0.10052 -0.40833 -0.10078 -0.41898 C -0.10104 -0.42986 -0.10208 -0.4412 -0.10508 -0.4507 C -0.1082 -0.46088 -0.11914 -0.46875 -0.125 -0.47107 C -0.14596 -0.4794 -0.15052 -0.4787 -0.1707 -0.48125 C -0.17174 -0.48079 -0.17291 -0.48125 -0.17357 -0.47986 C -0.17474 -0.47755 -0.17487 -0.47384 -0.17578 -0.47107 C -0.17864 -0.46158 -0.18151 -0.45208 -0.18502 -0.44306 C -0.20234 -0.39861 -0.22396 -0.35903 -0.23789 -0.31111 C -0.25612 -0.24792 -0.26966 -0.20787 -0.28216 -0.14352 C -0.29531 -0.07593 -0.297 -0.05 -0.30508 0.01921 C -0.30521 0.04444 -0.30573 0.06991 -0.30573 0.09537 C -0.30573 0.1088 -0.3069 0.12292 -0.30508 0.13588 C -0.30299 0.15 -0.29857 0.16296 -0.29427 0.17523 C -0.29258 0.18032 -0.28437 0.19143 -0.28711 0.18796 C -0.30273 0.16967 -0.30729 0.14699 -0.3164 0.11574 C -0.32096 0.1 -0.32474 0.08356 -0.32864 0.06736 C -0.34726 -0.01158 -0.36315 -0.07222 -0.37578 -0.15093 C -0.37864 -0.16945 -0.38047 -0.1882 -0.38281 -0.20695 C -0.38333 -0.23009 -0.38672 -0.25394 -0.38424 -0.27685 C -0.37851 -0.33102 -0.35963 -0.38357 -0.33854 -0.42269 C -0.31966 -0.4581 -0.29817 -0.48889 -0.27786 -0.52176 C -0.2707 -0.53333 -0.27422 -0.52986 -0.26497 -0.53333 C -0.25455 -0.53125 -0.24388 -0.53056 -0.23359 -0.52685 C -0.22578 -0.52408 -0.2181 -0.51945 -0.21067 -0.51412 C -0.18242 -0.49375 -0.15455 -0.4713 -0.12643 -0.44954 C -0.07995 -0.41343 -0.07526 -0.41343 -0.03854 -0.37199 C -0.03086 -0.3632 -0.00534 -0.33195 0.00209 -0.31736 C 0.01354 -0.29514 0.01667 -0.27963 0.02357 -0.25394 C 0.02604 -0.23333 0.02943 -0.21759 0.025 -0.19537 C 0.02201 -0.18102 0.01537 -0.16991 0.01146 -0.15602 C 0.00886 -0.14722 0.00755 -0.1375 0.00573 -0.12824 C 0.00443 -0.10671 0.00469 -0.12083 0.00716 -0.09144 C 0.00821 -0.07847 0.0069 -0.08472 0.00925 -0.07616 C 0.00899 -0.06597 0.00912 -0.05579 0.0086 -0.0456 C 0.00834 -0.04306 0.00755 -0.04051 0.00716 -0.03796 C 0.00625 -0.03241 0.00664 -0.03171 0.00573 -0.02662 C 0.003 -0.01227 0.00521 -0.02732 0.00352 -0.01528 C 0.00326 -0.00972 0.00326 -0.00417 0.00287 0.00139 C 0.00261 0.0044 0.0017 0.00717 0.00143 0.01018 C 0.00052 0.01759 0.00065 0.01921 0.00065 0.02546 L 0.00065 0.02546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TYKKÄÄN TEKNOLOGIASTA</a:t>
            </a:r>
            <a:endParaRPr lang="fi-FI" dirty="0"/>
          </a:p>
        </p:txBody>
      </p:sp>
      <p:sp>
        <p:nvSpPr>
          <p:cNvPr id="5" name="Alaotsikko 4"/>
          <p:cNvSpPr>
            <a:spLocks noGrp="1"/>
          </p:cNvSpPr>
          <p:nvPr>
            <p:ph type="subTitle" idx="1"/>
          </p:nvPr>
        </p:nvSpPr>
        <p:spPr>
          <a:xfrm>
            <a:off x="5576046" y="4038600"/>
            <a:ext cx="1498387" cy="1008529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976" y="3975847"/>
            <a:ext cx="5701553" cy="247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42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kko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TM03457485[[fn=Verkko]]</Template>
  <TotalTime>101</TotalTime>
  <Words>20</Words>
  <Application>Microsoft Office PowerPoint</Application>
  <PresentationFormat>Laajakuva</PresentationFormat>
  <Paragraphs>5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7" baseType="lpstr">
      <vt:lpstr>Arial</vt:lpstr>
      <vt:lpstr>Century Gothic</vt:lpstr>
      <vt:lpstr>Verkko</vt:lpstr>
      <vt:lpstr>Minä tvt-maailmassa</vt:lpstr>
      <vt:lpstr>- Käytän tietokonetta ja puhelinta. Tykkään myös pelaamisesta.</vt:lpstr>
      <vt:lpstr>Katson myös youtubeA</vt:lpstr>
      <vt:lpstr>TYKKÄÄN TEKNOLOGIASTA</vt:lpstr>
    </vt:vector>
  </TitlesOfParts>
  <Company>Pieksämäen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Minä tvt- maailmassa</dc:title>
  <dc:creator>Leevi Leino</dc:creator>
  <cp:lastModifiedBy>Leevi Leino</cp:lastModifiedBy>
  <cp:revision>7</cp:revision>
  <dcterms:created xsi:type="dcterms:W3CDTF">2019-08-16T08:24:27Z</dcterms:created>
  <dcterms:modified xsi:type="dcterms:W3CDTF">2019-08-23T08:22:05Z</dcterms:modified>
</cp:coreProperties>
</file>