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21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7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924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022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606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94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25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1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63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09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39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8D9C8-F402-4888-AFBD-26C13A71E68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417DF-3E0B-4376-8673-3B6525F91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641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086155" cy="1325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sz="2400" dirty="0" smtClean="0"/>
              <a:t>Harjoittele eliökuntien nimet kuvan avulla.</a:t>
            </a:r>
            <a:endParaRPr lang="fi-FI" altLang="fi-FI" sz="2400" dirty="0" smtClean="0"/>
          </a:p>
        </p:txBody>
      </p:sp>
      <p:pic>
        <p:nvPicPr>
          <p:cNvPr id="6147" name="Picture 2" descr="C:\Users\Riitta\Desktop\sukupuu[1]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" t="16228"/>
          <a:stretch>
            <a:fillRect/>
          </a:stretch>
        </p:blipFill>
        <p:spPr>
          <a:xfrm>
            <a:off x="3503613" y="396876"/>
            <a:ext cx="5256212" cy="6461125"/>
          </a:xfrm>
          <a:noFill/>
        </p:spPr>
      </p:pic>
      <p:sp>
        <p:nvSpPr>
          <p:cNvPr id="5" name="Suorakulmio 4"/>
          <p:cNvSpPr/>
          <p:nvPr/>
        </p:nvSpPr>
        <p:spPr>
          <a:xfrm>
            <a:off x="3935413" y="1628776"/>
            <a:ext cx="431800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5735639" y="1700214"/>
            <a:ext cx="50482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175501" y="1341439"/>
            <a:ext cx="504825" cy="7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7248526" y="4365626"/>
            <a:ext cx="720725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4008438" y="5157788"/>
            <a:ext cx="360362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7175501" y="5157788"/>
            <a:ext cx="576263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7175501" y="1484313"/>
            <a:ext cx="504825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92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Harjoittele eliökuntien nimet kuvan avulla.</vt:lpstr>
    </vt:vector>
  </TitlesOfParts>
  <Company>Porvoon Kaupunki - Borgå Stad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Harjoittele eliökuntien nimet kuvan avulla.</dc:title>
  <dc:creator>MANNINEN RIITTA</dc:creator>
  <cp:lastModifiedBy>MANNINEN RIITTA</cp:lastModifiedBy>
  <cp:revision>1</cp:revision>
  <dcterms:created xsi:type="dcterms:W3CDTF">2017-10-04T16:27:58Z</dcterms:created>
  <dcterms:modified xsi:type="dcterms:W3CDTF">2017-10-04T16:28:11Z</dcterms:modified>
</cp:coreProperties>
</file>