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7" r:id="rId5"/>
    <p:sldId id="268" r:id="rId6"/>
    <p:sldId id="269" r:id="rId7"/>
    <p:sldId id="270" r:id="rId8"/>
    <p:sldId id="263" r:id="rId9"/>
    <p:sldId id="258" r:id="rId10"/>
    <p:sldId id="259" r:id="rId11"/>
    <p:sldId id="260" r:id="rId12"/>
    <p:sldId id="261" r:id="rId13"/>
    <p:sldId id="262" r:id="rId14"/>
    <p:sldId id="266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37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1459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82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0349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2368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9646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5324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452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2077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4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52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32BC779-E4E1-43A7-88D4-3DFABCCF54B7}" type="datetimeFigureOut">
              <a:rPr lang="fi-FI" smtClean="0"/>
              <a:t>8.12.2015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D6A3AB1-BFBF-4C78-904D-11B260659D57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98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Pelisuunnittelua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Ryhmä 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576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B. </a:t>
            </a:r>
            <a:r>
              <a:rPr lang="fi-FI" b="1" dirty="0" smtClean="0"/>
              <a:t>Tiedonhankintaryhmä</a:t>
            </a:r>
            <a:br>
              <a:rPr lang="fi-FI" b="1" dirty="0" smtClean="0"/>
            </a:br>
            <a:r>
              <a:rPr lang="fi-FI" b="1" dirty="0" smtClean="0"/>
              <a:t> </a:t>
            </a:r>
            <a:r>
              <a:rPr lang="fi-FI" b="1" dirty="0"/>
              <a:t>(noin 4 jäsentä)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- etsii fiktiivistä tarinaa vastaavat faktat</a:t>
            </a:r>
            <a:br>
              <a:rPr lang="fi-FI" dirty="0" smtClean="0"/>
            </a:br>
            <a:r>
              <a:rPr lang="fi-FI" dirty="0" smtClean="0"/>
              <a:t>- pelin tarinaksi muunnettuun osaan etsitään </a:t>
            </a:r>
            <a:r>
              <a:rPr lang="fi-FI" b="1" dirty="0" smtClean="0"/>
              <a:t>tieto, joka kertoo, miten asiat oikeasti ovat.</a:t>
            </a:r>
            <a:br>
              <a:rPr lang="fi-FI" b="1" dirty="0" smtClean="0"/>
            </a:br>
            <a:r>
              <a:rPr lang="fi-FI" dirty="0" smtClean="0"/>
              <a:t>- voivat olla esim. sanomalehtityyliin tehty </a:t>
            </a:r>
            <a:r>
              <a:rPr lang="fi-FI" u="sng" dirty="0" smtClean="0"/>
              <a:t>tietoiskuja, kuvasarja, video, video </a:t>
            </a:r>
            <a:r>
              <a:rPr lang="fi-FI" u="sng" dirty="0" err="1" smtClean="0"/>
              <a:t>still</a:t>
            </a:r>
            <a:r>
              <a:rPr lang="fi-FI" u="sng" dirty="0" smtClean="0"/>
              <a:t>-kuvista, "puhuva pää", asiantuntijahaastattelu</a:t>
            </a:r>
            <a:br>
              <a:rPr lang="fi-FI" u="sng" dirty="0" smtClean="0"/>
            </a:br>
            <a:r>
              <a:rPr lang="fi-FI" dirty="0" smtClean="0"/>
              <a:t>- voi myös etsiä faktoja, jotka voi muuttaa pelin tarinaan sopivaksi.</a:t>
            </a:r>
            <a:br>
              <a:rPr lang="fi-FI" dirty="0" smtClean="0"/>
            </a:br>
            <a:r>
              <a:rPr lang="fi-FI" dirty="0" smtClean="0"/>
              <a:t>- valitaan ryhmästä kaksi henkilöä, joille annetaan käyttöoikeus pelisivustolle. Kutsu peliryhmän sivun muokkaajaksi lähetetään sähköpostiin.</a:t>
            </a:r>
            <a:br>
              <a:rPr lang="fi-FI" dirty="0" smtClean="0"/>
            </a:br>
            <a:r>
              <a:rPr lang="fi-FI" dirty="0" smtClean="0"/>
              <a:t>- suunnittelevat monivalintatehtävän, joka suoritetaan rastin päätteeksi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71376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C. Pelinrakentajat (2-3 jäsentä)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- pieni tiimi</a:t>
            </a:r>
            <a:br>
              <a:rPr lang="fi-FI" dirty="0" smtClean="0"/>
            </a:br>
            <a:r>
              <a:rPr lang="fi-FI" dirty="0" smtClean="0"/>
              <a:t>- päättää miten tehtävä annetaan pelipisteessä pelaajille:</a:t>
            </a:r>
          </a:p>
          <a:p>
            <a:r>
              <a:rPr lang="fi-FI" dirty="0" smtClean="0"/>
              <a:t>miten tehtävä esitellään pelipisteessä</a:t>
            </a:r>
          </a:p>
          <a:p>
            <a:r>
              <a:rPr lang="fi-FI" dirty="0" smtClean="0"/>
              <a:t>"pelaajan silmä", mitä pelipisteellä tarvitaan</a:t>
            </a:r>
          </a:p>
          <a:p>
            <a:r>
              <a:rPr lang="fi-FI" dirty="0" smtClean="0"/>
              <a:t>miten tehtävä suoritetaan ennen monivalintatehtävän saamista: tekemistä tulee olla koko joukkueelle!</a:t>
            </a:r>
          </a:p>
          <a:p>
            <a:pPr marL="0" indent="0">
              <a:buNone/>
            </a:pPr>
            <a:r>
              <a:rPr lang="fi-FI" b="1" dirty="0" smtClean="0"/>
              <a:t/>
            </a:r>
            <a:br>
              <a:rPr lang="fi-FI" b="1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798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D. </a:t>
            </a:r>
            <a:r>
              <a:rPr lang="fi-FI" b="1" dirty="0" err="1"/>
              <a:t>Bloggerit</a:t>
            </a:r>
            <a:r>
              <a:rPr lang="fi-FI" b="1" dirty="0"/>
              <a:t> (2-3 jäsentä)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b="1" dirty="0" smtClean="0"/>
          </a:p>
          <a:p>
            <a:r>
              <a:rPr lang="fi-FI" dirty="0" smtClean="0"/>
              <a:t>kirjoittavat kehystarinan puhtaaksi Google Siteen</a:t>
            </a:r>
          </a:p>
          <a:p>
            <a:r>
              <a:rPr lang="fi-FI" dirty="0" smtClean="0"/>
              <a:t>pitää ryhmän toiminnasta blogia </a:t>
            </a:r>
            <a:r>
              <a:rPr lang="fi-FI" dirty="0" err="1" smtClean="0"/>
              <a:t>Bloggeriin</a:t>
            </a:r>
            <a:r>
              <a:rPr lang="fi-FI" dirty="0" smtClean="0"/>
              <a:t> - tehtävien jako ja aikataulutukset</a:t>
            </a:r>
          </a:p>
          <a:p>
            <a:pPr marL="0" indent="0">
              <a:buNone/>
            </a:pP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182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E. </a:t>
            </a:r>
            <a:r>
              <a:rPr lang="fi-FI" b="1" dirty="0" smtClean="0"/>
              <a:t>Ohjausryhmä</a:t>
            </a:r>
            <a:br>
              <a:rPr lang="fi-FI" b="1" dirty="0" smtClean="0"/>
            </a:br>
            <a:r>
              <a:rPr lang="fi-FI" b="1" dirty="0" smtClean="0"/>
              <a:t> </a:t>
            </a:r>
            <a:r>
              <a:rPr lang="fi-FI" b="1" dirty="0"/>
              <a:t>(4 henkeä ryhmistä A.-D.)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b="1" dirty="0" smtClean="0"/>
          </a:p>
          <a:p>
            <a:r>
              <a:rPr lang="fi-FI" dirty="0" smtClean="0"/>
              <a:t>listaa yhteispalaverissa päivän tavoitteet, tehtävät ja aikataulusopimukset</a:t>
            </a:r>
          </a:p>
          <a:p>
            <a:r>
              <a:rPr lang="fi-FI" dirty="0" smtClean="0"/>
              <a:t>kirjaa syntyvät kysymykset ja ongelmat blogiin</a:t>
            </a:r>
          </a:p>
          <a:p>
            <a:r>
              <a:rPr lang="fi-FI" dirty="0" smtClean="0"/>
              <a:t>välittää ohjauspyynnöt ja avunpyynnöt ohjaaville opettajille</a:t>
            </a:r>
          </a:p>
          <a:p>
            <a:r>
              <a:rPr lang="fi-FI" dirty="0" smtClean="0"/>
              <a:t>huolehtii, että annetut tehtävät tulevat ajallaan valmiiksi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745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RYHMÄ A			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RYHMÄ B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668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Historian aikakausia ja henkilöitä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Napoleon</a:t>
            </a:r>
          </a:p>
          <a:p>
            <a:r>
              <a:rPr lang="fi-FI" dirty="0" smtClean="0"/>
              <a:t>Leonardo da Vinci</a:t>
            </a:r>
          </a:p>
          <a:p>
            <a:r>
              <a:rPr lang="fi-FI" dirty="0" smtClean="0"/>
              <a:t>Galileo Galilei</a:t>
            </a:r>
          </a:p>
          <a:p>
            <a:r>
              <a:rPr lang="fi-FI" dirty="0" smtClean="0"/>
              <a:t>Intiaanit</a:t>
            </a:r>
          </a:p>
          <a:p>
            <a:r>
              <a:rPr lang="fi-FI" dirty="0" smtClean="0"/>
              <a:t>Jeesus</a:t>
            </a:r>
          </a:p>
          <a:p>
            <a:r>
              <a:rPr lang="fi-FI" dirty="0" smtClean="0"/>
              <a:t>Faarao</a:t>
            </a:r>
          </a:p>
          <a:p>
            <a:r>
              <a:rPr lang="fi-FI" dirty="0" smtClean="0"/>
              <a:t>Jean Sibelius</a:t>
            </a:r>
          </a:p>
          <a:p>
            <a:r>
              <a:rPr lang="fi-FI" dirty="0" smtClean="0"/>
              <a:t>Hitler</a:t>
            </a:r>
          </a:p>
          <a:p>
            <a:r>
              <a:rPr lang="fi-FI" dirty="0" smtClean="0"/>
              <a:t>Muinainen Egypti</a:t>
            </a:r>
          </a:p>
          <a:p>
            <a:r>
              <a:rPr lang="fi-FI" dirty="0" smtClean="0"/>
              <a:t>Tintin seikkailut</a:t>
            </a:r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Amerikan löytö</a:t>
            </a:r>
          </a:p>
          <a:p>
            <a:r>
              <a:rPr lang="fi-FI" dirty="0" smtClean="0"/>
              <a:t>Titanic</a:t>
            </a:r>
          </a:p>
          <a:p>
            <a:r>
              <a:rPr lang="fi-FI" dirty="0" smtClean="0"/>
              <a:t>Olympialaiset</a:t>
            </a:r>
          </a:p>
          <a:p>
            <a:r>
              <a:rPr lang="fi-FI" dirty="0" smtClean="0"/>
              <a:t>1200-luku</a:t>
            </a:r>
          </a:p>
          <a:p>
            <a:r>
              <a:rPr lang="fi-FI" dirty="0" smtClean="0"/>
              <a:t>Jääkausi</a:t>
            </a:r>
          </a:p>
          <a:p>
            <a:r>
              <a:rPr lang="fi-FI" dirty="0" smtClean="0"/>
              <a:t>Espanja</a:t>
            </a:r>
          </a:p>
          <a:p>
            <a:r>
              <a:rPr lang="fi-FI" dirty="0" smtClean="0"/>
              <a:t>50-luku</a:t>
            </a:r>
          </a:p>
          <a:p>
            <a:r>
              <a:rPr lang="fi-FI" dirty="0" smtClean="0"/>
              <a:t>60-luku</a:t>
            </a:r>
          </a:p>
          <a:p>
            <a:r>
              <a:rPr lang="fi-FI" dirty="0" smtClean="0"/>
              <a:t>Kivikausi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690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Pelipiste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Kesto noin 10 </a:t>
            </a:r>
            <a:r>
              <a:rPr lang="fi-FI" dirty="0" smtClean="0"/>
              <a:t>minuuttia (</a:t>
            </a:r>
            <a:r>
              <a:rPr lang="fi-FI" dirty="0" err="1" smtClean="0"/>
              <a:t>max</a:t>
            </a:r>
            <a:r>
              <a:rPr lang="fi-FI" dirty="0" smtClean="0"/>
              <a:t>)</a:t>
            </a:r>
            <a:endParaRPr lang="fi-FI" dirty="0" smtClean="0"/>
          </a:p>
          <a:p>
            <a:r>
              <a:rPr lang="fi-FI" dirty="0" smtClean="0"/>
              <a:t>Rastia pitää </a:t>
            </a:r>
            <a:r>
              <a:rPr lang="fi-FI" dirty="0" smtClean="0"/>
              <a:t>oppilasryhmä (6 – 8 oppilasta, voivat vuorotella)</a:t>
            </a:r>
            <a:endParaRPr lang="fi-FI" dirty="0" smtClean="0"/>
          </a:p>
          <a:p>
            <a:r>
              <a:rPr lang="fi-FI" dirty="0" smtClean="0"/>
              <a:t>Rastilla pitää olla tekemistä </a:t>
            </a:r>
            <a:r>
              <a:rPr lang="fi-FI" b="1" dirty="0" smtClean="0"/>
              <a:t>koko</a:t>
            </a:r>
            <a:r>
              <a:rPr lang="fi-FI" dirty="0" smtClean="0"/>
              <a:t> pelaamaan tulevalle porukalle</a:t>
            </a:r>
          </a:p>
          <a:p>
            <a:r>
              <a:rPr lang="fi-FI" dirty="0" smtClean="0"/>
              <a:t>Miten </a:t>
            </a:r>
            <a:r>
              <a:rPr lang="fi-FI" b="1" dirty="0" smtClean="0"/>
              <a:t>tarina</a:t>
            </a:r>
            <a:r>
              <a:rPr lang="fi-FI" dirty="0" smtClean="0"/>
              <a:t> kerrotaan?</a:t>
            </a:r>
          </a:p>
          <a:p>
            <a:r>
              <a:rPr lang="fi-FI" dirty="0" smtClean="0"/>
              <a:t>Mistä löytyy </a:t>
            </a:r>
            <a:r>
              <a:rPr lang="fi-FI" b="1" dirty="0" smtClean="0"/>
              <a:t>faktatietoa</a:t>
            </a:r>
            <a:r>
              <a:rPr lang="fi-FI" dirty="0" smtClean="0"/>
              <a:t> tehtävän/ongelman ratkaisemiseen?</a:t>
            </a:r>
          </a:p>
          <a:p>
            <a:r>
              <a:rPr lang="fi-FI" dirty="0" smtClean="0"/>
              <a:t>Mitä ryhmän pitää </a:t>
            </a:r>
            <a:r>
              <a:rPr lang="fi-FI" b="1" dirty="0" smtClean="0"/>
              <a:t>tehdä/ratkaista</a:t>
            </a:r>
            <a:r>
              <a:rPr lang="fi-FI" dirty="0" smtClean="0"/>
              <a:t> ennen monivalintakysymystä?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Rasti päättyy monivalintakysymykseen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201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 ke 9.12.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Tavoitteiden selkiytyminen</a:t>
            </a:r>
          </a:p>
          <a:p>
            <a:r>
              <a:rPr lang="fi-FI" dirty="0" smtClean="0"/>
              <a:t>Yhteistyö!</a:t>
            </a:r>
          </a:p>
          <a:p>
            <a:r>
              <a:rPr lang="fi-FI" dirty="0" smtClean="0"/>
              <a:t>Aikakauden valinta </a:t>
            </a:r>
          </a:p>
          <a:p>
            <a:r>
              <a:rPr lang="fi-FI" dirty="0" smtClean="0"/>
              <a:t>Tarinan hahmottuminen alkaa</a:t>
            </a:r>
          </a:p>
          <a:p>
            <a:r>
              <a:rPr lang="fi-FI" dirty="0" smtClean="0"/>
              <a:t>Työryhmien esittely</a:t>
            </a:r>
          </a:p>
          <a:p>
            <a:r>
              <a:rPr lang="fi-FI" dirty="0" err="1" smtClean="0"/>
              <a:t>Bloggareiden</a:t>
            </a:r>
            <a:r>
              <a:rPr lang="fi-FI" dirty="0" smtClean="0"/>
              <a:t> valinta (2-3)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552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 to 10.12.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Tarinan kehittelyä yhdessä</a:t>
            </a:r>
          </a:p>
          <a:p>
            <a:r>
              <a:rPr lang="fi-FI" dirty="0" smtClean="0"/>
              <a:t>Työryhmiin jakautuminen (koulutusta </a:t>
            </a:r>
            <a:r>
              <a:rPr lang="fi-FI" dirty="0" err="1" smtClean="0"/>
              <a:t>bloggareille</a:t>
            </a:r>
            <a:r>
              <a:rPr lang="fi-FI" dirty="0" smtClean="0"/>
              <a:t>)</a:t>
            </a:r>
          </a:p>
          <a:p>
            <a:r>
              <a:rPr lang="fi-FI" dirty="0" smtClean="0"/>
              <a:t>Pelipisteen alustavaa suunnittelua</a:t>
            </a:r>
          </a:p>
          <a:p>
            <a:r>
              <a:rPr lang="fi-FI" dirty="0" smtClean="0"/>
              <a:t>Mitä faktoja tarvitaan? Miten ne esitetään?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916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 ma 14.12.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844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 ti 15.12.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118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työryhmät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Millaisia taitoja eri ryhmissä tarvitaan?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407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A. Tekniikkaryhmä (noin 4 </a:t>
            </a:r>
            <a:r>
              <a:rPr lang="fi-FI" b="1" dirty="0" smtClean="0"/>
              <a:t>jäsentä)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- tuottaa tarinan mediasisällöt pelipisteeseen. Kuvaa, editoi, tallentaa.</a:t>
            </a:r>
            <a:br>
              <a:rPr lang="fi-FI" dirty="0" smtClean="0"/>
            </a:br>
            <a:r>
              <a:rPr lang="fi-FI" dirty="0" smtClean="0"/>
              <a:t>- valitkaa sellaisia sovelluksia, joita tämän ryhmän jäsenet osaavat jo kenties käyttää</a:t>
            </a:r>
            <a:br>
              <a:rPr lang="fi-FI" dirty="0" smtClean="0"/>
            </a:br>
            <a:r>
              <a:rPr lang="fi-FI" dirty="0" smtClean="0"/>
              <a:t>- jos ryhmässä joku osaa editoida kännykällä/tabletilla videoita, sellainen olisi hyvä tässä ryhmässä</a:t>
            </a:r>
            <a:r>
              <a:rPr lang="fi-FI" dirty="0" smtClean="0"/>
              <a:t>!!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- tekevät tiedonhankintaryhmän tuottaman monivalintakysymyksen Google </a:t>
            </a:r>
            <a:r>
              <a:rPr lang="fi-FI" dirty="0" err="1" smtClean="0"/>
              <a:t>Forms</a:t>
            </a:r>
            <a:r>
              <a:rPr lang="fi-FI" dirty="0" smtClean="0"/>
              <a:t> ohjelmalla</a:t>
            </a:r>
            <a:br>
              <a:rPr lang="fi-FI" dirty="0" smtClean="0"/>
            </a:br>
            <a:r>
              <a:rPr lang="fi-FI" dirty="0" smtClean="0"/>
              <a:t>- ottavat rooleihin muita ryhmän jäseniä </a:t>
            </a:r>
            <a:br>
              <a:rPr lang="fi-FI" dirty="0" smtClean="0"/>
            </a:br>
            <a:r>
              <a:rPr lang="fi-FI" dirty="0" smtClean="0"/>
              <a:t>- myös faktaryhmä voi tarvittaessa tehdä videoita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720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44</TotalTime>
  <Words>224</Words>
  <Application>Microsoft Office PowerPoint</Application>
  <PresentationFormat>Laajakuva</PresentationFormat>
  <Paragraphs>72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Tw Cen MT</vt:lpstr>
      <vt:lpstr>Tw Cen MT Condensed</vt:lpstr>
      <vt:lpstr>Wingdings 3</vt:lpstr>
      <vt:lpstr>Integraali</vt:lpstr>
      <vt:lpstr>Pelisuunnittelua</vt:lpstr>
      <vt:lpstr>Historian aikakausia ja henkilöitä</vt:lpstr>
      <vt:lpstr>Pelipiste</vt:lpstr>
      <vt:lpstr>Tavoitteet ke 9.12.</vt:lpstr>
      <vt:lpstr>Tavoitteet to 10.12.</vt:lpstr>
      <vt:lpstr>Tavoitteet ma 14.12.</vt:lpstr>
      <vt:lpstr>Tavoitteet ti 15.12.</vt:lpstr>
      <vt:lpstr>työryhmät</vt:lpstr>
      <vt:lpstr>A. Tekniikkaryhmä (noin 4 jäsentä)</vt:lpstr>
      <vt:lpstr>B. Tiedonhankintaryhmä  (noin 4 jäsentä) </vt:lpstr>
      <vt:lpstr>C. Pelinrakentajat (2-3 jäsentä) </vt:lpstr>
      <vt:lpstr>D. Bloggerit (2-3 jäsentä) </vt:lpstr>
      <vt:lpstr>E. Ohjausryhmä  (4 henkeä ryhmistä A.-D.) </vt:lpstr>
      <vt:lpstr>PowerPoint-esitys</vt:lpstr>
    </vt:vector>
  </TitlesOfParts>
  <Company>Jyväskylän kaupunki opetustoimi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Pelisuunnittelua</dc:title>
  <dc:creator>Pirkko.Haapala</dc:creator>
  <cp:lastModifiedBy>Pirkko.Haapala</cp:lastModifiedBy>
  <cp:revision>8</cp:revision>
  <dcterms:created xsi:type="dcterms:W3CDTF">2015-12-07T07:22:25Z</dcterms:created>
  <dcterms:modified xsi:type="dcterms:W3CDTF">2015-12-08T11:57:21Z</dcterms:modified>
</cp:coreProperties>
</file>