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72" d="100"/>
          <a:sy n="72" d="100"/>
        </p:scale>
        <p:origin x="7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A1FA87-5071-6AC9-2ECE-BBA2127798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278E58-EDF1-8AC2-DDAF-DFBDE17F56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B1FADEF-1158-D037-7F4A-54E9DD33A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6988-CB82-4F18-8C4F-3C70B567BAA2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7F15C48-0721-6ADA-C14D-B8B73BCDC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68D9D8C-2523-02D5-6E79-3C458973D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09FB-F5F1-4649-96A3-2B0C4BCA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5994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8C4D17-3601-8B5E-578A-A2AF432A8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B173B09-D20E-771A-9C91-17AEE743E2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E5338E5-ADAB-B31B-5A6E-3209A5F33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6988-CB82-4F18-8C4F-3C70B567BAA2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A716C51-CF76-BF77-CC51-0B9FF7A8E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9FDD9FB-26F2-05DE-3C05-7B788B104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09FB-F5F1-4649-96A3-2B0C4BCA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891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ABCDC44-22CF-6AC5-E928-F705AD6F5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029404A-110E-BD12-30A6-5A6472E282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31621F2-ABD0-9636-B1EB-1B94C607C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6988-CB82-4F18-8C4F-3C70B567BAA2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91E23AD-2402-B490-C002-D25802008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7CDEE6E-E276-E28C-DAE6-B21B9ACC0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09FB-F5F1-4649-96A3-2B0C4BCA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14463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tsikkodia_Liek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EC1FCC-18E9-8C4F-A2FE-3C43F1D04F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35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BC4E4EB-09CA-6B49-9CE9-F4ECBCFAC1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17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31" name="Kuva 30">
            <a:extLst>
              <a:ext uri="{FF2B5EF4-FFF2-40B4-BE49-F238E27FC236}">
                <a16:creationId xmlns:a16="http://schemas.microsoft.com/office/drawing/2014/main" id="{EAF1B1C8-3495-6942-BAB2-1D22D05CE59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51093" y="0"/>
            <a:ext cx="1440907" cy="5040000"/>
          </a:xfrm>
          <a:prstGeom prst="rect">
            <a:avLst/>
          </a:prstGeom>
        </p:spPr>
      </p:pic>
      <p:pic>
        <p:nvPicPr>
          <p:cNvPr id="33" name="Kuva 3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536DE42E-CFFC-694C-9A1A-AE677BEF87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53368" y="5916690"/>
            <a:ext cx="1795450" cy="727158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D9324BE-3FE9-5D4A-AE46-F76E440F9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9A693-1E0A-2447-A564-111ECE772D29}" type="datetimeFigureOut">
              <a:rPr lang="fi-FI" smtClean="0"/>
              <a:pPr/>
              <a:t>26.9.2024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E671066-EE8F-2A4C-B715-7439CBA61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4F33AF7-D4A8-8B4C-9F43-7A4FB7441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0DA21-5036-9D4F-85F5-748CAB898EF1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6385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5DEAE7-B818-DAC5-69F4-AE47CE5DC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FCA4696-40CB-BDB8-A03D-0D213E8EA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404D8F-6AF1-028C-0198-C5837CAA6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6988-CB82-4F18-8C4F-3C70B567BAA2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CAA446C-E929-75CD-0616-891DBA7C4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8D61CD2-BE56-60DA-5395-ABF6AB959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09FB-F5F1-4649-96A3-2B0C4BCA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142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DCA9E9-11C9-746A-B85C-5CD216E6B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6339937-65B7-911E-A331-18FE977BD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C30076A-AC4A-BFD8-595C-2106FF938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6988-CB82-4F18-8C4F-3C70B567BAA2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F1344C-3C89-6E15-4AF8-EE80D6603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4588957-D9EE-DA49-37B2-D7F108307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09FB-F5F1-4649-96A3-2B0C4BCA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2828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1BDE7F-0F5C-E5DA-EC30-AAC79E835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7FB800-9612-1A31-C6A0-D03CA860BD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1D2514A-AAC6-006E-2FC2-B91D95A0D7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C6DAEAC-FAD1-2975-B5E2-2AF3778D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6988-CB82-4F18-8C4F-3C70B567BAA2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F3E0585-644B-13D7-012D-2BFB7679D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7C69E39-F92C-71D4-CF9A-60146983D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09FB-F5F1-4649-96A3-2B0C4BCA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9706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A55B75-15BC-B009-B9BE-376BF84ED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6FD48D7-3970-6F9F-51F2-63A56EA3B8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0750583-7748-5393-FF9F-5B5E52372E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5E5B0AC-B95E-9DB1-3FD2-DA66A81395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276EA02-E6AC-6D75-4F03-1CD3090E93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2140945-0764-4017-A010-2EB59BC3E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6988-CB82-4F18-8C4F-3C70B567BAA2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AFAAD73-B4D7-28BB-558C-B3A43E3D1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D26DF7F-98CB-2B83-36C7-4967FFB53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09FB-F5F1-4649-96A3-2B0C4BCA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0223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C0620C-16FA-B76D-0F06-A5142A805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7E67B46-2E74-E261-4A87-1CE788BB6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6988-CB82-4F18-8C4F-3C70B567BAA2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4100069-88A1-85B7-5738-9DFC35090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18CE296-0EE6-5973-A234-CD3181935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09FB-F5F1-4649-96A3-2B0C4BCA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3402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65A53BE-CC1F-325E-8E94-E5DEE3284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6988-CB82-4F18-8C4F-3C70B567BAA2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F7995BE-CFEC-695B-A59A-60976ED7D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B547BFB-6603-1DD4-62B9-ECE3BA098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09FB-F5F1-4649-96A3-2B0C4BCA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441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CFF47B-5693-A7A7-A09E-DA9A4EC72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0A65C6-47E2-E1DA-4B9B-5932D2EC2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48ED684-8F52-08BF-6AC2-1CA9DAFBED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1EC9D03-992F-9F7A-D747-FB43BFD6B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6988-CB82-4F18-8C4F-3C70B567BAA2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5521FFF-0C8D-C07D-9184-42B23AC42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4A62BC1-1205-1326-8A6A-FB7E7EB00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09FB-F5F1-4649-96A3-2B0C4BCA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2148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993365-6A65-F9DA-EE58-DFE6FF8D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4D6D0E4-6D60-2939-4C89-AA6F10425A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68982DE-46E9-CB5A-DCE8-0229E40DBC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D24D54E-F2CC-65EB-EB65-4D2F61DFB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6988-CB82-4F18-8C4F-3C70B567BAA2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13B6388-6F35-599C-A513-F0E0403CB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DF91176-6302-8447-3F23-08502C857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009FB-F5F1-4649-96A3-2B0C4BCA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6220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D578406-A4B9-2BAB-E02F-A30006673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B382F3D-83CD-FCD7-C133-DE721D23C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14B0A08-5B0F-BE63-F48B-4E25363C37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36988-CB82-4F18-8C4F-3C70B567BAA2}" type="datetimeFigureOut">
              <a:rPr lang="fi-FI" smtClean="0"/>
              <a:t>26.9.2024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09B2057-D582-1080-443E-0CF9969A7A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43171C7-7512-8457-F777-D07040752F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009FB-F5F1-4649-96A3-2B0C4BCA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8018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BC2CA7-ED9B-1BD5-F2EB-E942C692B5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9144000" cy="626924"/>
          </a:xfrm>
        </p:spPr>
        <p:txBody>
          <a:bodyPr/>
          <a:lstStyle/>
          <a:p>
            <a:r>
              <a:rPr lang="fi-FI"/>
              <a:t> </a:t>
            </a:r>
            <a:endParaRPr lang="fi-FI" dirty="0"/>
          </a:p>
        </p:txBody>
      </p:sp>
      <p:sp>
        <p:nvSpPr>
          <p:cNvPr id="6" name="Alaotsikko 5">
            <a:extLst>
              <a:ext uri="{FF2B5EF4-FFF2-40B4-BE49-F238E27FC236}">
                <a16:creationId xmlns:a16="http://schemas.microsoft.com/office/drawing/2014/main" id="{23F706A0-75CE-A64E-0DA7-D62576253D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 </a:t>
            </a:r>
            <a:endParaRPr lang="fi-FI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92C8C2E8-9F4F-9D40-06A3-E179C9F3F0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392" y="0"/>
            <a:ext cx="972480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430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</Words>
  <Application>Microsoft Office PowerPoint</Application>
  <PresentationFormat>Laajakuva</PresentationFormat>
  <Paragraphs>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Rämänen Pirjo</dc:creator>
  <cp:lastModifiedBy>Rämänen Pirjo</cp:lastModifiedBy>
  <cp:revision>2</cp:revision>
  <dcterms:created xsi:type="dcterms:W3CDTF">2024-09-26T05:31:31Z</dcterms:created>
  <dcterms:modified xsi:type="dcterms:W3CDTF">2024-09-26T06:00:47Z</dcterms:modified>
</cp:coreProperties>
</file>