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9/20/2023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9/20/2023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9/20/2023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9/20/2023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9/20/2023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9/20/2023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9/20/2023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9/20/2023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4315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Taideteos valmistusvuosi taiteilija</a:t>
            </a:r>
            <a:br>
              <a:rPr lang="fi-FI" dirty="0"/>
            </a:br>
            <a:r>
              <a:rPr lang="fi-FI" dirty="0"/>
              <a:t>Kuva teoksesta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8185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Tietoa taiteilijasta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4452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Tietoa taideteoksesta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4377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/>
              <a:t>Taidesuuntauksen tyyliominaisuuksia 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4895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Erityistä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5865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08857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</TotalTime>
  <Words>15</Words>
  <Application>Microsoft Office PowerPoint</Application>
  <PresentationFormat>Laajakuva</PresentationFormat>
  <Paragraphs>6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Century Gothic</vt:lpstr>
      <vt:lpstr>Garamond</vt:lpstr>
      <vt:lpstr>Savon</vt:lpstr>
      <vt:lpstr>PowerPoint-esitys</vt:lpstr>
      <vt:lpstr>Taideteos valmistusvuosi taiteilija Kuva teoksesta</vt:lpstr>
      <vt:lpstr>Tietoa taiteilijasta</vt:lpstr>
      <vt:lpstr>Tietoa taideteoksesta</vt:lpstr>
      <vt:lpstr>Taidesuuntauksen tyyliominaisuuksia </vt:lpstr>
      <vt:lpstr>Erityistä</vt:lpstr>
      <vt:lpstr>Lähteet: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Maunumaa Pia-Meri</dc:creator>
  <cp:lastModifiedBy>Maunumaa Pia-Meri</cp:lastModifiedBy>
  <cp:revision>8</cp:revision>
  <dcterms:created xsi:type="dcterms:W3CDTF">2021-05-25T08:31:56Z</dcterms:created>
  <dcterms:modified xsi:type="dcterms:W3CDTF">2023-09-20T09:45:47Z</dcterms:modified>
</cp:coreProperties>
</file>