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3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0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9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8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64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0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83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5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8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5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9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8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1.6.2015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4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622736"/>
            <a:ext cx="8001000" cy="2971801"/>
          </a:xfrm>
        </p:spPr>
        <p:txBody>
          <a:bodyPr>
            <a:normAutofit/>
          </a:bodyPr>
          <a:lstStyle/>
          <a:p>
            <a:r>
              <a:rPr lang="fi-FI" sz="6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</a:t>
            </a:r>
            <a:r>
              <a:rPr lang="fi-FI" sz="6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</a:t>
            </a:r>
            <a:r>
              <a:rPr lang="fi-FI" sz="6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6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</a:t>
            </a:r>
            <a:r>
              <a:rPr lang="fi-FI" sz="6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LATHES</a:t>
            </a:r>
            <a:endParaRPr lang="fi-FI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1614" y="4619371"/>
            <a:ext cx="6400800" cy="1947333"/>
          </a:xfrm>
        </p:spPr>
        <p:txBody>
          <a:bodyPr>
            <a:normAutofit/>
          </a:bodyPr>
          <a:lstStyle/>
          <a:p>
            <a:r>
              <a:rPr lang="fi-FI" sz="1800" dirty="0" smtClean="0">
                <a:solidFill>
                  <a:schemeClr val="bg1"/>
                </a:solidFill>
              </a:rPr>
              <a:t>Tekijät: </a:t>
            </a:r>
            <a:r>
              <a:rPr lang="fi-FI" sz="1800" dirty="0" err="1" smtClean="0">
                <a:solidFill>
                  <a:schemeClr val="bg1"/>
                </a:solidFill>
              </a:rPr>
              <a:t>Hytölän</a:t>
            </a:r>
            <a:r>
              <a:rPr lang="fi-FI" sz="1800" dirty="0" smtClean="0">
                <a:solidFill>
                  <a:schemeClr val="bg1"/>
                </a:solidFill>
              </a:rPr>
              <a:t> koulun 5.-6.lk. Siiri Keurulainen, Juho </a:t>
            </a:r>
            <a:r>
              <a:rPr lang="fi-FI" sz="1800" dirty="0" err="1" smtClean="0">
                <a:solidFill>
                  <a:schemeClr val="bg1"/>
                </a:solidFill>
              </a:rPr>
              <a:t>Jääskä</a:t>
            </a:r>
            <a:r>
              <a:rPr lang="fi-FI" sz="1800" dirty="0" smtClean="0">
                <a:solidFill>
                  <a:schemeClr val="bg1"/>
                </a:solidFill>
              </a:rPr>
              <a:t>, Ida Laulainen</a:t>
            </a:r>
            <a:endParaRPr lang="fi-FI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5722" y="622736"/>
            <a:ext cx="3379379" cy="5632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7462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4640" y="-433552"/>
            <a:ext cx="8001000" cy="2971801"/>
          </a:xfrm>
        </p:spPr>
        <p:txBody>
          <a:bodyPr>
            <a:normAutofit/>
          </a:bodyPr>
          <a:lstStyle/>
          <a:p>
            <a:r>
              <a:rPr lang="fi-FI" sz="6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fi-FI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95025" y="3213246"/>
            <a:ext cx="7703043" cy="2493871"/>
          </a:xfrm>
        </p:spPr>
        <p:txBody>
          <a:bodyPr>
            <a:normAutofit/>
          </a:bodyPr>
          <a:lstStyle/>
          <a:p>
            <a:r>
              <a:rPr lang="fi-FI" sz="3600" dirty="0" err="1" smtClean="0">
                <a:solidFill>
                  <a:schemeClr val="accent5">
                    <a:lumMod val="50000"/>
                  </a:schemeClr>
                </a:solidFill>
              </a:rPr>
              <a:t>Manual</a:t>
            </a:r>
            <a:r>
              <a:rPr lang="fi-FI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600" dirty="0" err="1">
                <a:solidFill>
                  <a:schemeClr val="accent5">
                    <a:lumMod val="50000"/>
                  </a:schemeClr>
                </a:solidFill>
              </a:rPr>
              <a:t>wood</a:t>
            </a:r>
            <a:r>
              <a:rPr lang="fi-FI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600" dirty="0" err="1" smtClean="0">
                <a:solidFill>
                  <a:schemeClr val="accent5">
                    <a:lumMod val="50000"/>
                  </a:schemeClr>
                </a:solidFill>
              </a:rPr>
              <a:t>lathes</a:t>
            </a:r>
            <a:r>
              <a:rPr lang="fi-FI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600" dirty="0" err="1" smtClean="0">
                <a:solidFill>
                  <a:schemeClr val="accent5">
                    <a:lumMod val="50000"/>
                  </a:schemeClr>
                </a:solidFill>
              </a:rPr>
              <a:t>was</a:t>
            </a:r>
            <a:r>
              <a:rPr lang="fi-FI" sz="3600" dirty="0" smtClean="0">
                <a:solidFill>
                  <a:schemeClr val="accent5">
                    <a:lumMod val="50000"/>
                  </a:schemeClr>
                </a:solidFill>
              </a:rPr>
              <a:t> an </a:t>
            </a:r>
            <a:r>
              <a:rPr lang="fi-FI" sz="3600" dirty="0" err="1" smtClean="0">
                <a:solidFill>
                  <a:schemeClr val="accent5">
                    <a:lumMod val="50000"/>
                  </a:schemeClr>
                </a:solidFill>
              </a:rPr>
              <a:t>important</a:t>
            </a:r>
            <a:r>
              <a:rPr lang="fi-FI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600" dirty="0" err="1" smtClean="0">
                <a:solidFill>
                  <a:schemeClr val="accent5">
                    <a:lumMod val="50000"/>
                  </a:schemeClr>
                </a:solidFill>
              </a:rPr>
              <a:t>tool</a:t>
            </a:r>
            <a:r>
              <a:rPr lang="fi-FI" sz="3600" dirty="0" smtClean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fi-FI" sz="3600" dirty="0" err="1" smtClean="0">
                <a:solidFill>
                  <a:schemeClr val="accent5">
                    <a:lumMod val="50000"/>
                  </a:schemeClr>
                </a:solidFill>
              </a:rPr>
              <a:t>carpenters</a:t>
            </a:r>
            <a:r>
              <a:rPr lang="fi-FI" sz="3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fi-FI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8470" y="1131976"/>
            <a:ext cx="2843697" cy="473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55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-906518"/>
            <a:ext cx="8001000" cy="2971801"/>
          </a:xfrm>
        </p:spPr>
        <p:txBody>
          <a:bodyPr>
            <a:normAutofit/>
          </a:bodyPr>
          <a:lstStyle/>
          <a:p>
            <a:r>
              <a:rPr lang="fi-FI" sz="6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fi-FI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2" y="2787578"/>
            <a:ext cx="6400800" cy="1947333"/>
          </a:xfrm>
        </p:spPr>
        <p:txBody>
          <a:bodyPr>
            <a:noAutofit/>
          </a:bodyPr>
          <a:lstStyle/>
          <a:p>
            <a:r>
              <a:rPr lang="fi-FI" sz="32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manual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lathes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used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making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different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kinds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artefacts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, as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well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as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making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arrowheads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fi-FI" sz="3200" dirty="0" err="1">
                <a:solidFill>
                  <a:schemeClr val="accent5">
                    <a:lumMod val="50000"/>
                  </a:schemeClr>
                </a:solidFill>
              </a:rPr>
              <a:t>hunting</a:t>
            </a:r>
            <a:r>
              <a:rPr lang="fi-FI" sz="32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3403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134006"/>
            <a:ext cx="8001000" cy="2971801"/>
          </a:xfrm>
        </p:spPr>
        <p:txBody>
          <a:bodyPr>
            <a:normAutofit/>
          </a:bodyPr>
          <a:lstStyle/>
          <a:p>
            <a:r>
              <a:rPr lang="fi-FI" sz="4400" b="1" dirty="0">
                <a:solidFill>
                  <a:schemeClr val="bg1"/>
                </a:solidFill>
              </a:rPr>
              <a:t>Objects made of </a:t>
            </a:r>
            <a:r>
              <a:rPr lang="fi-FI" sz="4400" b="1" dirty="0" smtClean="0">
                <a:solidFill>
                  <a:schemeClr val="bg1"/>
                </a:solidFill>
              </a:rPr>
              <a:t/>
            </a:r>
            <a:br>
              <a:rPr lang="fi-FI" sz="4400" b="1" dirty="0" smtClean="0">
                <a:solidFill>
                  <a:schemeClr val="bg1"/>
                </a:solidFill>
              </a:rPr>
            </a:br>
            <a:r>
              <a:rPr lang="fi-FI" sz="4400" b="1" dirty="0" err="1" smtClean="0">
                <a:solidFill>
                  <a:schemeClr val="bg1"/>
                </a:solidFill>
              </a:rPr>
              <a:t>wood</a:t>
            </a:r>
            <a:r>
              <a:rPr lang="fi-FI" sz="4400" b="1" dirty="0" smtClean="0">
                <a:solidFill>
                  <a:schemeClr val="bg1"/>
                </a:solidFill>
              </a:rPr>
              <a:t> </a:t>
            </a:r>
            <a:r>
              <a:rPr lang="fi-FI" sz="4400" b="1" dirty="0" err="1" smtClean="0">
                <a:solidFill>
                  <a:schemeClr val="bg1"/>
                </a:solidFill>
              </a:rPr>
              <a:t>lathe</a:t>
            </a:r>
            <a:r>
              <a:rPr lang="fi-FI" sz="4400" b="1" dirty="0" smtClean="0">
                <a:solidFill>
                  <a:schemeClr val="bg1"/>
                </a:solidFill>
              </a:rPr>
              <a:t> </a:t>
            </a:r>
            <a:endParaRPr lang="fi-FI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00330" y="3526427"/>
            <a:ext cx="6400800" cy="2275489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For </a:t>
            </a:r>
            <a:r>
              <a:rPr lang="en-GB" sz="2800" smtClean="0">
                <a:solidFill>
                  <a:schemeClr val="bg1"/>
                </a:solidFill>
              </a:rPr>
              <a:t>everyday life was </a:t>
            </a:r>
            <a:r>
              <a:rPr lang="en-GB" sz="2800" dirty="0" smtClean="0">
                <a:solidFill>
                  <a:schemeClr val="bg1"/>
                </a:solidFill>
              </a:rPr>
              <a:t>prepared candle holders,</a:t>
            </a:r>
            <a:r>
              <a:rPr lang="en-GB" sz="2800" dirty="0">
                <a:solidFill>
                  <a:schemeClr val="bg1"/>
                </a:solidFill>
              </a:rPr>
              <a:t> fur </a:t>
            </a:r>
            <a:r>
              <a:rPr lang="en-GB" sz="2800" dirty="0" smtClean="0">
                <a:solidFill>
                  <a:schemeClr val="bg1"/>
                </a:solidFill>
              </a:rPr>
              <a:t> hunting arrowheads called VASAMA and a variety of utensils. Also, the arms of the arrow could be lathed wood turning.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1.rauma.fi/museo/kynttil%C3%A4njalat/kjalat/kynttilanjalat%20kuvat/623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271" y="957942"/>
            <a:ext cx="2511671" cy="490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18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ktori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</TotalTime>
  <Words>89</Words>
  <Application>Microsoft Macintosh PowerPoint</Application>
  <PresentationFormat>Mukautettu</PresentationFormat>
  <Paragraphs>8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Sektori</vt:lpstr>
      <vt:lpstr>Old Manual wood LATHES</vt:lpstr>
      <vt:lpstr>History</vt:lpstr>
      <vt:lpstr>Purpose</vt:lpstr>
      <vt:lpstr>Objects made of  wood lathe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Vanha Käsikäyttöinen puusorvi</dc:title>
  <dc:creator>Oppilas</dc:creator>
  <cp:lastModifiedBy>Petri Lounaskorpi</cp:lastModifiedBy>
  <cp:revision>9</cp:revision>
  <dcterms:created xsi:type="dcterms:W3CDTF">2015-05-25T09:30:58Z</dcterms:created>
  <dcterms:modified xsi:type="dcterms:W3CDTF">2015-06-01T05:37:55Z</dcterms:modified>
</cp:coreProperties>
</file>