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Miten luon qr- koodiin sisältöä?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Askel askeleelta</a:t>
            </a:r>
          </a:p>
        </p:txBody>
      </p:sp>
    </p:spTree>
    <p:extLst>
      <p:ext uri="{BB962C8B-B14F-4D97-AF65-F5344CB8AC3E}">
        <p14:creationId xmlns:p14="http://schemas.microsoft.com/office/powerpoint/2010/main" val="574565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1) Tee video tai ota kuva sillä kameralla tai videosovelluksella, joka on laitteessasi.</a:t>
            </a:r>
          </a:p>
        </p:txBody>
      </p:sp>
      <p:pic>
        <p:nvPicPr>
          <p:cNvPr id="4" name="Kuv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750453" y="2364721"/>
            <a:ext cx="3581400" cy="342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86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Jos teit videon, lataa se youtubeen tms.</a:t>
            </a:r>
            <a:br>
              <a:rPr lang="fi-FI"/>
            </a:br>
            <a:r>
              <a:rPr lang="fi-FI"/>
              <a:t>Julkisuusasetuksena ”julkinen”.</a:t>
            </a:r>
          </a:p>
        </p:txBody>
      </p:sp>
      <p:pic>
        <p:nvPicPr>
          <p:cNvPr id="4" name="Kuv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160744" y="1184462"/>
            <a:ext cx="4587688" cy="679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95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Luo peda.netin omaan tilaan sivu, joka voi näkyä kaikille.</a:t>
            </a:r>
          </a:p>
        </p:txBody>
      </p:sp>
      <p:pic>
        <p:nvPicPr>
          <p:cNvPr id="4" name="Kuv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689301" y="337340"/>
            <a:ext cx="4793139" cy="8355143"/>
          </a:xfrm>
          <a:prstGeom prst="rect">
            <a:avLst/>
          </a:prstGeom>
        </p:spPr>
      </p:pic>
      <p:cxnSp>
        <p:nvCxnSpPr>
          <p:cNvPr id="6" name="Suora nuoliyhdysviiva 5"/>
          <p:cNvCxnSpPr/>
          <p:nvPr/>
        </p:nvCxnSpPr>
        <p:spPr>
          <a:xfrm>
            <a:off x="5178798" y="2497791"/>
            <a:ext cx="1828800" cy="1828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Nuoli: Alas 6"/>
          <p:cNvSpPr/>
          <p:nvPr/>
        </p:nvSpPr>
        <p:spPr>
          <a:xfrm>
            <a:off x="9541831" y="1606366"/>
            <a:ext cx="913257" cy="33354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2617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Laita kyseisen sivun julkisuusasetus ylimpään kohtaan.</a:t>
            </a:r>
          </a:p>
        </p:txBody>
      </p:sp>
      <p:pic>
        <p:nvPicPr>
          <p:cNvPr id="4" name="Kuv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620185" y="1531844"/>
            <a:ext cx="4610100" cy="61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32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Luo sivulle uusi tekstityökalu.</a:t>
            </a:r>
          </a:p>
        </p:txBody>
      </p:sp>
      <p:pic>
        <p:nvPicPr>
          <p:cNvPr id="8" name="Kuva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487829" y="1756522"/>
            <a:ext cx="5210738" cy="4992221"/>
          </a:xfrm>
          <a:prstGeom prst="rect">
            <a:avLst/>
          </a:prstGeom>
        </p:spPr>
      </p:pic>
      <p:sp>
        <p:nvSpPr>
          <p:cNvPr id="3" name="Nuoli: Alas 2"/>
          <p:cNvSpPr/>
          <p:nvPr/>
        </p:nvSpPr>
        <p:spPr>
          <a:xfrm flipH="1">
            <a:off x="6017559" y="1243852"/>
            <a:ext cx="319368" cy="2760145"/>
          </a:xfrm>
          <a:prstGeom prst="downArrow">
            <a:avLst>
              <a:gd name="adj1" fmla="val 50000"/>
              <a:gd name="adj2" fmla="val 2807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898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Lisää tekstityökaluun videon upotettu koodi.</a:t>
            </a:r>
          </a:p>
        </p:txBody>
      </p:sp>
      <p:pic>
        <p:nvPicPr>
          <p:cNvPr id="4" name="Kuv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93589" y="2288523"/>
            <a:ext cx="4699747" cy="3524810"/>
          </a:xfrm>
          <a:prstGeom prst="rect">
            <a:avLst/>
          </a:prstGeom>
        </p:spPr>
      </p:pic>
      <p:cxnSp>
        <p:nvCxnSpPr>
          <p:cNvPr id="3" name="Yhdistin: Kaareva 2"/>
          <p:cNvCxnSpPr>
            <a:cxnSpLocks/>
          </p:cNvCxnSpPr>
          <p:nvPr/>
        </p:nvCxnSpPr>
        <p:spPr>
          <a:xfrm rot="10800000" flipV="1">
            <a:off x="5303183" y="1701054"/>
            <a:ext cx="2605369" cy="2571754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939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Tee qr-koodigeneraattorilla URL-koodi ja tallenna se laitteeseesi.</a:t>
            </a:r>
          </a:p>
        </p:txBody>
      </p:sp>
      <p:pic>
        <p:nvPicPr>
          <p:cNvPr id="4" name="Kuv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740523" y="2327462"/>
            <a:ext cx="4520453" cy="44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8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Voit tulostaa koodin ja laittaa sen haluamaasi paikkaan ja eikun lukemaan koodia koodinlukijalla.</a:t>
            </a:r>
          </a:p>
        </p:txBody>
      </p:sp>
      <p:pic>
        <p:nvPicPr>
          <p:cNvPr id="4" name="Kuv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278125" y="2837049"/>
            <a:ext cx="4408395" cy="33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627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9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0" baseType="lpstr">
      <vt:lpstr>Crop</vt:lpstr>
      <vt:lpstr>Miten luon qr- koodiin sisältöä?</vt:lpstr>
      <vt:lpstr>1) Tee video tai ota kuva sillä kameralla tai videosovelluksella, joka on laitteessasi.</vt:lpstr>
      <vt:lpstr>Jos teit videon, lataa se youtubeen tms. Julkisuusasetuksena ”julkinen”.</vt:lpstr>
      <vt:lpstr>Luo peda.netin omaan tilaan sivu, joka voi näkyä kaikille.</vt:lpstr>
      <vt:lpstr>Laita kyseisen sivun julkisuusasetus ylimpään kohtaan.</vt:lpstr>
      <vt:lpstr>Luo sivulle uusi tekstityökalu.</vt:lpstr>
      <vt:lpstr>Lisää tekstityökaluun videon upotettu koodi.</vt:lpstr>
      <vt:lpstr>Tee qr-koodigeneraattorilla URL-koodi ja tallenna se laitteeseesi.</vt:lpstr>
      <vt:lpstr>Voit tulostaa koodin ja laittaa sen haluamaasi paikkaan ja eikun lukemaan koodia koodinlukijalla.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Miten luon qr- koodiin sisältöä?</dc:title>
  <cp:revision>2</cp:revision>
  <dcterms:modified xsi:type="dcterms:W3CDTF">2016-08-13T16:16:07Z</dcterms:modified>
</cp:coreProperties>
</file>