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8535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2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354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033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68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52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877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899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848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84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1459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847C5-7041-4697-87A5-D59262252CF9}" type="datetimeFigureOut">
              <a:rPr lang="fi-FI" smtClean="0"/>
              <a:t>23.9.2015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89A27-25FA-4F56-A5CF-0DF09EFE54C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244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ölkhjoihoihoiuhoiuyh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mtClean="0"/>
              <a:t>älökjöpojpjopuoiyh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31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Näytössä katseltava diaesitys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ölkhjoihoihoiuhoiuyh</vt:lpstr>
    </vt:vector>
  </TitlesOfParts>
  <Company>Kuopion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ölkhjoihoihoiuhoiuyh</dc:title>
  <dc:creator>NIL_oppilas</dc:creator>
  <cp:lastModifiedBy>NIL_oppilas</cp:lastModifiedBy>
  <cp:revision>1</cp:revision>
  <dcterms:created xsi:type="dcterms:W3CDTF">2015-09-23T06:31:08Z</dcterms:created>
  <dcterms:modified xsi:type="dcterms:W3CDTF">2015-09-23T06:31:32Z</dcterms:modified>
</cp:coreProperties>
</file>