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3" r:id="rId5"/>
    <p:sldId id="257" r:id="rId6"/>
    <p:sldId id="262" r:id="rId7"/>
    <p:sldId id="261" r:id="rId8"/>
    <p:sldId id="258" r:id="rId9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tsikk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7" name="Alaotsikk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i-FI" smtClean="0"/>
              <a:t>Muokkaa alaotsikon perustyyliä napsautt.</a:t>
            </a:r>
            <a:endParaRPr kumimoji="0" lang="en-US"/>
          </a:p>
        </p:txBody>
      </p:sp>
      <p:sp>
        <p:nvSpPr>
          <p:cNvPr id="30" name="Päivämäärän paikkamerkki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25C5-8342-45D9-B3DE-A993A3C48AF0}" type="datetimeFigureOut">
              <a:rPr lang="fi-FI" smtClean="0"/>
              <a:pPr/>
              <a:t>9.9.2015</a:t>
            </a:fld>
            <a:endParaRPr lang="fi-FI"/>
          </a:p>
        </p:txBody>
      </p:sp>
      <p:sp>
        <p:nvSpPr>
          <p:cNvPr id="19" name="Alatunnisteen paikkamerk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27" name="Dian numeron paikkamerkki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CE158-62D9-4077-82DE-EF555E0D21ED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25C5-8342-45D9-B3DE-A993A3C48AF0}" type="datetimeFigureOut">
              <a:rPr lang="fi-FI" smtClean="0"/>
              <a:pPr/>
              <a:t>9.9.2015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CE158-62D9-4077-82DE-EF555E0D21ED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25C5-8342-45D9-B3DE-A993A3C48AF0}" type="datetimeFigureOut">
              <a:rPr lang="fi-FI" smtClean="0"/>
              <a:pPr/>
              <a:t>9.9.2015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CE158-62D9-4077-82DE-EF555E0D21ED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25C5-8342-45D9-B3DE-A993A3C48AF0}" type="datetimeFigureOut">
              <a:rPr lang="fi-FI" smtClean="0"/>
              <a:pPr/>
              <a:t>9.9.2015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CE158-62D9-4077-82DE-EF555E0D21ED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25C5-8342-45D9-B3DE-A993A3C48AF0}" type="datetimeFigureOut">
              <a:rPr lang="fi-FI" smtClean="0"/>
              <a:pPr/>
              <a:t>9.9.2015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CE158-62D9-4077-82DE-EF555E0D21ED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25C5-8342-45D9-B3DE-A993A3C48AF0}" type="datetimeFigureOut">
              <a:rPr lang="fi-FI" smtClean="0"/>
              <a:pPr/>
              <a:t>9.9.2015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CE158-62D9-4077-82DE-EF555E0D21ED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25C5-8342-45D9-B3DE-A993A3C48AF0}" type="datetimeFigureOut">
              <a:rPr lang="fi-FI" smtClean="0"/>
              <a:pPr/>
              <a:t>9.9.2015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CE158-62D9-4077-82DE-EF555E0D21ED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25C5-8342-45D9-B3DE-A993A3C48AF0}" type="datetimeFigureOut">
              <a:rPr lang="fi-FI" smtClean="0"/>
              <a:pPr/>
              <a:t>9.9.2015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CE158-62D9-4077-82DE-EF555E0D21ED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Yhdestä kulmasta leikattu ja pyöristetty suorakulmi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uorakulmainen kolmi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25C5-8342-45D9-B3DE-A993A3C48AF0}" type="datetimeFigureOut">
              <a:rPr lang="fi-FI" smtClean="0"/>
              <a:pPr/>
              <a:t>9.9.2015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55CE158-62D9-4077-82DE-EF555E0D21ED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i-FI" smtClean="0"/>
              <a:t>Lisää kuva napsauttamalla kuvaketta</a:t>
            </a:r>
            <a:endParaRPr kumimoji="0" lang="en-US" dirty="0"/>
          </a:p>
        </p:txBody>
      </p:sp>
      <p:sp>
        <p:nvSpPr>
          <p:cNvPr id="10" name="Puolivapaa piirto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Puolivapaa piirto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25C5-8342-45D9-B3DE-A993A3C48AF0}" type="datetimeFigureOut">
              <a:rPr lang="fi-FI" smtClean="0"/>
              <a:pPr/>
              <a:t>9.9.2015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CE158-62D9-4077-82DE-EF555E0D21ED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25C5-8342-45D9-B3DE-A993A3C48AF0}" type="datetimeFigureOut">
              <a:rPr lang="fi-FI" smtClean="0"/>
              <a:pPr/>
              <a:t>9.9.2015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CE158-62D9-4077-82DE-EF555E0D21ED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uolivapaa piirto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Puolivapaa piirto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Otsikon paikkamerkki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0" name="Tekstin paikkamerkki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  <a:p>
            <a:pPr lvl="1" eaLnBrk="1" latinLnBrk="0" hangingPunct="1"/>
            <a:r>
              <a:rPr kumimoji="0" lang="fi-FI" smtClean="0"/>
              <a:t>toinen taso</a:t>
            </a:r>
          </a:p>
          <a:p>
            <a:pPr lvl="2" eaLnBrk="1" latinLnBrk="0" hangingPunct="1"/>
            <a:r>
              <a:rPr kumimoji="0" lang="fi-FI" smtClean="0"/>
              <a:t>kolmas taso</a:t>
            </a:r>
          </a:p>
          <a:p>
            <a:pPr lvl="3" eaLnBrk="1" latinLnBrk="0" hangingPunct="1"/>
            <a:r>
              <a:rPr kumimoji="0" lang="fi-FI" smtClean="0"/>
              <a:t>neljäs taso</a:t>
            </a:r>
          </a:p>
          <a:p>
            <a:pPr lvl="4" eaLnBrk="1" latinLnBrk="0" hangingPunct="1"/>
            <a:r>
              <a:rPr kumimoji="0" lang="fi-FI" smtClean="0"/>
              <a:t>viides taso</a:t>
            </a:r>
            <a:endParaRPr kumimoji="0" lang="en-US"/>
          </a:p>
        </p:txBody>
      </p:sp>
      <p:sp>
        <p:nvSpPr>
          <p:cNvPr id="10" name="Päivämäärän paikkamerkki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71925C5-8342-45D9-B3DE-A993A3C48AF0}" type="datetimeFigureOut">
              <a:rPr lang="fi-FI" smtClean="0"/>
              <a:pPr/>
              <a:t>9.9.2015</a:t>
            </a:fld>
            <a:endParaRPr lang="fi-FI"/>
          </a:p>
        </p:txBody>
      </p:sp>
      <p:sp>
        <p:nvSpPr>
          <p:cNvPr id="22" name="Alatunnisteen paikkamerk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18" name="Dian numeron paikkamerkki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55CE158-62D9-4077-82DE-EF555E0D21ED}" type="slidenum">
              <a:rPr lang="fi-FI" smtClean="0"/>
              <a:pPr/>
              <a:t>‹#›</a:t>
            </a:fld>
            <a:endParaRPr lang="fi-FI"/>
          </a:p>
        </p:txBody>
      </p:sp>
      <p:grpSp>
        <p:nvGrpSpPr>
          <p:cNvPr id="2" name="Ryhmä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Puolivapaa piirto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Puolivapaa piirto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spreadsheets/d/1AAG0xU0DLDM_e_BY-CVCY1I0zD5RrVinqLGgUf9aTco/edit?usp=sharin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Liikunta ja ravitsemus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20656"/>
          </a:xfrm>
        </p:spPr>
        <p:txBody>
          <a:bodyPr>
            <a:normAutofit fontScale="90000"/>
          </a:bodyPr>
          <a:lstStyle/>
          <a:p>
            <a:r>
              <a:rPr lang="fi-FI" dirty="0" smtClean="0"/>
              <a:t>Ruokakolmio</a:t>
            </a:r>
            <a:endParaRPr lang="fi-FI" dirty="0"/>
          </a:p>
        </p:txBody>
      </p:sp>
      <p:pic>
        <p:nvPicPr>
          <p:cNvPr id="1026" name="Picture 2" descr="Ruokakolmio_ilman otsikko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96751"/>
            <a:ext cx="6624736" cy="55206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780696"/>
          </a:xfrm>
        </p:spPr>
        <p:txBody>
          <a:bodyPr>
            <a:normAutofit fontScale="90000"/>
          </a:bodyPr>
          <a:lstStyle/>
          <a:p>
            <a:r>
              <a:rPr lang="fi-FI" dirty="0" smtClean="0"/>
              <a:t>Nuoren ravinto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40560"/>
          </a:xfrm>
        </p:spPr>
        <p:txBody>
          <a:bodyPr>
            <a:normAutofit fontScale="70000" lnSpcReduction="20000"/>
          </a:bodyPr>
          <a:lstStyle/>
          <a:p>
            <a:r>
              <a:rPr lang="fi-FI" sz="3100" dirty="0" smtClean="0"/>
              <a:t>Juomat </a:t>
            </a:r>
            <a:r>
              <a:rPr lang="fi-FI" sz="3100" dirty="0" smtClean="0"/>
              <a:t>eivät pidä nälkää kuten kiinteä ruoka, ja sokeroituina niissä on yleensä paljon energiaa. </a:t>
            </a:r>
            <a:endParaRPr lang="fi-FI" sz="3100" dirty="0" smtClean="0"/>
          </a:p>
          <a:p>
            <a:pPr lvl="1"/>
            <a:r>
              <a:rPr lang="fi-FI" sz="2600" b="1" dirty="0" smtClean="0"/>
              <a:t>Sokeriset </a:t>
            </a:r>
            <a:r>
              <a:rPr lang="fi-FI" sz="2600" b="1" dirty="0" smtClean="0"/>
              <a:t>juomat</a:t>
            </a:r>
            <a:r>
              <a:rPr lang="fi-FI" sz="2600" dirty="0" smtClean="0"/>
              <a:t> vaurioittavat hampaita. Mehun sijasta kannattaa haukata hedelmä. </a:t>
            </a:r>
            <a:endParaRPr lang="fi-FI" sz="2600" dirty="0" smtClean="0"/>
          </a:p>
          <a:p>
            <a:pPr lvl="1"/>
            <a:r>
              <a:rPr lang="fi-FI" sz="2600" dirty="0" smtClean="0"/>
              <a:t>Energiajuomia </a:t>
            </a:r>
            <a:r>
              <a:rPr lang="fi-FI" sz="2600" dirty="0" smtClean="0"/>
              <a:t>ja kahvia ei suositella lainkaan alle 15-vuotiaille. Kofeiini aiheuttaa jo pieninä määrinä lapsilla ärtyneisyyttä, levottomuutta, unihäiriöitä, jopa riippuvuutta. </a:t>
            </a:r>
            <a:endParaRPr lang="fi-FI" sz="2600" dirty="0" smtClean="0"/>
          </a:p>
          <a:p>
            <a:pPr lvl="1"/>
            <a:r>
              <a:rPr lang="fi-FI" sz="2600" dirty="0" smtClean="0"/>
              <a:t>Energiajuomiin </a:t>
            </a:r>
            <a:r>
              <a:rPr lang="fi-FI" sz="2600" dirty="0" smtClean="0"/>
              <a:t>lisätään myös muita piristäviksi tarkoitettuja aineita ja vitamiineja. Jos energiajuomia käyttää runsaasti, näitä aineita voi kertyä elimistöön liikaa. Aineiden pitkäaikaisvaikutuksia ei tunneta.</a:t>
            </a:r>
            <a:br>
              <a:rPr lang="fi-FI" sz="2600" dirty="0" smtClean="0"/>
            </a:br>
            <a:r>
              <a:rPr lang="fi-FI" sz="2600" dirty="0" smtClean="0"/>
              <a:t> </a:t>
            </a:r>
          </a:p>
          <a:p>
            <a:r>
              <a:rPr lang="fi-FI" sz="3100" dirty="0" smtClean="0"/>
              <a:t>Leipärasva on välttämätöntä kasvavalle nuorelle eikä sitä saa karsia ruokavaliosta. </a:t>
            </a:r>
            <a:endParaRPr lang="fi-FI" sz="3100" dirty="0" smtClean="0"/>
          </a:p>
          <a:p>
            <a:pPr lvl="1"/>
            <a:r>
              <a:rPr lang="fi-FI" sz="2600" dirty="0" smtClean="0"/>
              <a:t>Liian </a:t>
            </a:r>
            <a:r>
              <a:rPr lang="fi-FI" sz="2600" dirty="0" smtClean="0"/>
              <a:t>vähäinen </a:t>
            </a:r>
            <a:r>
              <a:rPr lang="fi-FI" sz="2600" b="1" dirty="0" smtClean="0"/>
              <a:t>rasvan määrä</a:t>
            </a:r>
            <a:r>
              <a:rPr lang="fi-FI" sz="2600" dirty="0" smtClean="0"/>
              <a:t> ruokavaliossa haittaa murrosikäisen tytön hormonaalista kehitystä. Kasvisrasvalla sipaistu leipä on rasvan laadultaan parempi kuin pelkällä leikkeleellä tai juustolla päällystetty leipä.</a:t>
            </a:r>
            <a:br>
              <a:rPr lang="fi-FI" sz="2600" dirty="0" smtClean="0"/>
            </a:br>
            <a:r>
              <a:rPr lang="fi-FI" sz="2600" dirty="0" smtClean="0"/>
              <a:t> </a:t>
            </a:r>
          </a:p>
          <a:p>
            <a:endParaRPr lang="fi-FI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>
            <a:noAutofit/>
          </a:bodyPr>
          <a:lstStyle/>
          <a:p>
            <a:r>
              <a:rPr lang="fi-FI" sz="2000" b="1" dirty="0" smtClean="0"/>
              <a:t>D-vitamiini ja kalsium</a:t>
            </a:r>
            <a:r>
              <a:rPr lang="fi-FI" sz="2000" dirty="0" smtClean="0"/>
              <a:t> ovat tarpeen muun muassa luuston kehitykselle. </a:t>
            </a:r>
          </a:p>
          <a:p>
            <a:r>
              <a:rPr lang="fi-FI" sz="2000" b="1" dirty="0" smtClean="0"/>
              <a:t>Proteiini</a:t>
            </a:r>
            <a:r>
              <a:rPr lang="fi-FI" sz="2000" dirty="0" smtClean="0"/>
              <a:t> on tarpeen kudosten kehitykselle ja uusiutumiselle. </a:t>
            </a:r>
          </a:p>
          <a:p>
            <a:pPr lvl="1"/>
            <a:r>
              <a:rPr lang="fi-FI" sz="1600" dirty="0" smtClean="0"/>
              <a:t>Hyviä proteiinin lähteitä ovat mm. liha- ja kanamunatuotteet, maitovalmisteet, viljavalmisteet, pavut ja soija</a:t>
            </a:r>
            <a:r>
              <a:rPr lang="fi-FI" sz="1600" dirty="0" smtClean="0"/>
              <a:t>.</a:t>
            </a:r>
            <a:r>
              <a:rPr lang="fi-FI" sz="1600" dirty="0" smtClean="0"/>
              <a:t> </a:t>
            </a:r>
          </a:p>
          <a:p>
            <a:r>
              <a:rPr lang="fi-FI" sz="2000" b="1" dirty="0" smtClean="0"/>
              <a:t>Rauta</a:t>
            </a:r>
            <a:r>
              <a:rPr lang="fi-FI" sz="2000" dirty="0" smtClean="0"/>
              <a:t> on välttämätön suojaravintoaine, jota tarvitaan hapen kuljettamiseen keuhkoista kudoksille ja veren punasolujen muodostukseen. </a:t>
            </a:r>
          </a:p>
          <a:p>
            <a:pPr lvl="1"/>
            <a:r>
              <a:rPr lang="fi-FI" sz="1600" dirty="0" smtClean="0"/>
              <a:t>Rautaa saa muun muassa lihasta, kalasta, veriruoista, palkokasveista ja täysjyväviljavalmisteista</a:t>
            </a:r>
            <a:r>
              <a:rPr lang="fi-FI" sz="1600" dirty="0" smtClean="0"/>
              <a:t>.</a:t>
            </a:r>
            <a:r>
              <a:rPr lang="fi-FI" sz="1800" dirty="0" smtClean="0"/>
              <a:t> </a:t>
            </a:r>
          </a:p>
          <a:p>
            <a:r>
              <a:rPr lang="fi-FI" sz="2000" dirty="0" smtClean="0"/>
              <a:t>Pitsa, perunalastut ja hampurilaiset kuuluvat nykyään usein nuoren ruokavalioon. Jos näitä </a:t>
            </a:r>
            <a:r>
              <a:rPr lang="fi-FI" sz="2000" b="1" dirty="0" smtClean="0"/>
              <a:t>jalostettuja ruoka-aineita</a:t>
            </a:r>
            <a:r>
              <a:rPr lang="fi-FI" sz="2000" dirty="0" smtClean="0"/>
              <a:t> on ruokavaliossa paljon, nuori ei saa tarpeeksi kasvulle tärkeitä suojaravinteita, kuten valkuaisaineita, vitamiineja ja kivennäisaineita. Kun näitä ruoka-aineita käytetään maltillisesti, ruokavalion laatu ei heikkene liiaksi</a:t>
            </a:r>
            <a:r>
              <a:rPr lang="fi-FI" sz="2000" dirty="0" smtClean="0"/>
              <a:t>.</a:t>
            </a:r>
            <a:endParaRPr lang="fi-FI" sz="2000" dirty="0" smtClean="0"/>
          </a:p>
          <a:p>
            <a:r>
              <a:rPr lang="fi-FI" sz="2000" b="1" dirty="0" smtClean="0"/>
              <a:t>Sokeria</a:t>
            </a:r>
            <a:r>
              <a:rPr lang="fi-FI" sz="2000" dirty="0" smtClean="0"/>
              <a:t> on syytä käyttää maltillisesti. </a:t>
            </a:r>
            <a:endParaRPr lang="fi-FI" sz="2000" dirty="0" smtClean="0"/>
          </a:p>
          <a:p>
            <a:pPr lvl="1"/>
            <a:r>
              <a:rPr lang="fi-FI" sz="1600" dirty="0" smtClean="0"/>
              <a:t>Sokerin käyttö tulisi rajata ruokailujen yhteyteen</a:t>
            </a:r>
            <a:endParaRPr lang="fi-FI" sz="1600" dirty="0" smtClean="0"/>
          </a:p>
          <a:p>
            <a:endParaRPr lang="fi-FI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Ruokapäiväkirja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Kirjaa ylös </a:t>
            </a:r>
            <a:r>
              <a:rPr lang="fi-FI" dirty="0" err="1" smtClean="0"/>
              <a:t>to-la</a:t>
            </a:r>
            <a:r>
              <a:rPr lang="fi-FI" dirty="0" smtClean="0"/>
              <a:t> päiviltä kaikki mitä söit ja joit. 	</a:t>
            </a:r>
          </a:p>
          <a:p>
            <a:pPr lvl="1"/>
            <a:r>
              <a:rPr lang="fi-FI" dirty="0" smtClean="0"/>
              <a:t>Voit myös ottaa kuvat kaikista aterioista, annoksista ja herkuista puhelimeesi ja säilyttää ne ensi viikkoon asti.</a:t>
            </a:r>
          </a:p>
          <a:p>
            <a:pPr lvl="1"/>
            <a:r>
              <a:rPr lang="fi-FI" dirty="0" smtClean="0"/>
              <a:t>Ole tarkkana, kun täytät ruokapäiväkirjaa</a:t>
            </a:r>
          </a:p>
          <a:p>
            <a:pPr lvl="1"/>
            <a:r>
              <a:rPr lang="fi-FI" dirty="0" smtClean="0">
                <a:hlinkClick r:id="rId2"/>
              </a:rPr>
              <a:t>Ohjeet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r>
              <a:rPr lang="fi-FI" dirty="0" smtClean="0"/>
              <a:t>Fyysinen aktiivisuus kouluiässä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36504"/>
          </a:xfrm>
        </p:spPr>
        <p:txBody>
          <a:bodyPr>
            <a:normAutofit fontScale="77500" lnSpcReduction="20000"/>
          </a:bodyPr>
          <a:lstStyle/>
          <a:p>
            <a:r>
              <a:rPr lang="fi-FI" sz="3600" dirty="0" smtClean="0"/>
              <a:t>Yli kahden tunnin pituisia istumisjaksoja tulee välttää. </a:t>
            </a:r>
            <a:endParaRPr lang="fi-FI" sz="3600" dirty="0" smtClean="0"/>
          </a:p>
          <a:p>
            <a:r>
              <a:rPr lang="fi-FI" sz="3600" dirty="0" smtClean="0"/>
              <a:t>Ruutuaikaa </a:t>
            </a:r>
            <a:r>
              <a:rPr lang="fi-FI" sz="3600" dirty="0" smtClean="0"/>
              <a:t>viihdemedian ääressä saa olla korkeintaan kaksi tuntia päivässä</a:t>
            </a:r>
            <a:r>
              <a:rPr lang="fi-FI" sz="3600" dirty="0" smtClean="0"/>
              <a:t>.</a:t>
            </a:r>
          </a:p>
          <a:p>
            <a:pPr lvl="1"/>
            <a:r>
              <a:rPr lang="fi-FI" sz="3000" dirty="0" smtClean="0"/>
              <a:t>Mikä lasketaan ruutuajaksi?</a:t>
            </a:r>
          </a:p>
          <a:p>
            <a:r>
              <a:rPr lang="fi-FI" sz="3600" dirty="0" smtClean="0"/>
              <a:t>Liiku </a:t>
            </a:r>
            <a:r>
              <a:rPr lang="fi-FI" sz="3600" dirty="0" smtClean="0"/>
              <a:t>aina kun voit. Pysyt pirteänä ja ehdit </a:t>
            </a:r>
            <a:r>
              <a:rPr lang="fi-FI" sz="3600" dirty="0" smtClean="0"/>
              <a:t>enemmän.</a:t>
            </a:r>
            <a:endParaRPr lang="fi-FI" sz="3000" dirty="0" smtClean="0"/>
          </a:p>
          <a:p>
            <a:pPr lvl="1"/>
            <a:r>
              <a:rPr lang="fi-FI" sz="2800" dirty="0" smtClean="0"/>
              <a:t>Kokeile </a:t>
            </a:r>
            <a:r>
              <a:rPr lang="fi-FI" sz="2800" dirty="0" smtClean="0"/>
              <a:t>rohkeasti uusia lajeja.</a:t>
            </a:r>
          </a:p>
          <a:p>
            <a:pPr lvl="1"/>
            <a:r>
              <a:rPr lang="fi-FI" sz="3000" dirty="0" smtClean="0"/>
              <a:t>Päätä, mitä teet ja kokeile kaksi viikkoa.</a:t>
            </a:r>
          </a:p>
          <a:p>
            <a:pPr lvl="1"/>
            <a:r>
              <a:rPr lang="fi-FI" sz="3000" dirty="0" smtClean="0"/>
              <a:t>Ota kaveri mukaan</a:t>
            </a:r>
            <a:r>
              <a:rPr lang="fi-FI" sz="3000" dirty="0" smtClean="0"/>
              <a:t>.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/>
            </a:r>
            <a:br>
              <a:rPr lang="fi-FI" dirty="0" smtClean="0"/>
            </a:br>
            <a:endParaRPr lang="fi-FI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tervekoululainen.fi/elementit/fyysinenaktiivisuus/getfile.php?file=27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1061886"/>
            <a:ext cx="6012160" cy="5567788"/>
          </a:xfrm>
          <a:prstGeom prst="rect">
            <a:avLst/>
          </a:prstGeom>
          <a:noFill/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Nuorten liikuntasuositus 13-18 -vuotiaille</a:t>
            </a:r>
            <a:endParaRPr lang="fi-FI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Liikuntapäiväkirja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Kirjaa ylös kaikki liikunta </a:t>
            </a:r>
            <a:r>
              <a:rPr lang="fi-FI" dirty="0" err="1" smtClean="0"/>
              <a:t>to-la</a:t>
            </a:r>
            <a:r>
              <a:rPr lang="fi-FI" dirty="0" smtClean="0"/>
              <a:t> päiviltä. Voit kirjata ne ylös vihkoon/puhelimeesi. </a:t>
            </a:r>
            <a:endParaRPr lang="fi-FI" dirty="0" smtClean="0"/>
          </a:p>
          <a:p>
            <a:pPr lvl="1"/>
            <a:r>
              <a:rPr lang="fi-FI" dirty="0" smtClean="0"/>
              <a:t>Jos käytät liikuntasovellusta, niin talleta sinne liikuntatiedot</a:t>
            </a:r>
          </a:p>
          <a:p>
            <a:pPr lvl="2"/>
            <a:r>
              <a:rPr lang="fi-FI" dirty="0" smtClean="0"/>
              <a:t>Kokeile myös askelmittarin käyttöä puhelimessasi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rta">
  <a:themeElements>
    <a:clrScheme name="Päivänseisaus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Virta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Virta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53</TotalTime>
  <Words>122</Words>
  <Application>Microsoft Office PowerPoint</Application>
  <PresentationFormat>Näytössä katseltava diaesitys (4:3)</PresentationFormat>
  <Paragraphs>35</Paragraphs>
  <Slides>8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9" baseType="lpstr">
      <vt:lpstr>Virta</vt:lpstr>
      <vt:lpstr>Liikunta ja ravitsemus</vt:lpstr>
      <vt:lpstr>Ruokakolmio</vt:lpstr>
      <vt:lpstr>Nuoren ravinto</vt:lpstr>
      <vt:lpstr>Dia 4</vt:lpstr>
      <vt:lpstr>Ruokapäiväkirja</vt:lpstr>
      <vt:lpstr>Fyysinen aktiivisuus kouluiässä</vt:lpstr>
      <vt:lpstr>Nuorten liikuntasuositus 13-18 -vuotiaille</vt:lpstr>
      <vt:lpstr>Liikuntapäiväkirja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Liikunta ja ravitsemus</dc:title>
  <dc:creator>käyttäjä</dc:creator>
  <cp:lastModifiedBy>käyttäjä</cp:lastModifiedBy>
  <cp:revision>7</cp:revision>
  <dcterms:created xsi:type="dcterms:W3CDTF">2015-09-08T04:32:02Z</dcterms:created>
  <dcterms:modified xsi:type="dcterms:W3CDTF">2015-09-09T05:18:31Z</dcterms:modified>
</cp:coreProperties>
</file>