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8AEE0E90-F7D1-4648-BDCF-D9BD92231A49}" type="datetimeFigureOut">
              <a:rPr lang="fi-FI" smtClean="0"/>
              <a:t>31.3.2017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151808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AEE0E90-F7D1-4648-BDCF-D9BD92231A49}" type="datetimeFigureOut">
              <a:rPr lang="fi-FI" smtClean="0"/>
              <a:t>31.3.2017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338296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AEE0E90-F7D1-4648-BDCF-D9BD92231A49}" type="datetimeFigureOut">
              <a:rPr lang="fi-FI" smtClean="0"/>
              <a:t>31.3.2017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35236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AEE0E90-F7D1-4648-BDCF-D9BD92231A49}" type="datetimeFigureOut">
              <a:rPr lang="fi-FI" smtClean="0"/>
              <a:t>31.3.2017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356205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AEE0E90-F7D1-4648-BDCF-D9BD92231A49}" type="datetimeFigureOut">
              <a:rPr lang="fi-FI" smtClean="0"/>
              <a:t>31.3.2017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117409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AEE0E90-F7D1-4648-BDCF-D9BD92231A49}" type="datetimeFigureOut">
              <a:rPr lang="fi-FI" smtClean="0"/>
              <a:t>31.3.2017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210872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AEE0E90-F7D1-4648-BDCF-D9BD92231A49}" type="datetimeFigureOut">
              <a:rPr lang="fi-FI" smtClean="0"/>
              <a:t>31.3.2017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395757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AEE0E90-F7D1-4648-BDCF-D9BD92231A49}" type="datetimeFigureOut">
              <a:rPr lang="fi-FI" smtClean="0"/>
              <a:t>31.3.2017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342820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AEE0E90-F7D1-4648-BDCF-D9BD92231A49}" type="datetimeFigureOut">
              <a:rPr lang="fi-FI" smtClean="0"/>
              <a:t>31.3.2017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193064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AEE0E90-F7D1-4648-BDCF-D9BD92231A49}" type="datetimeFigureOut">
              <a:rPr lang="fi-FI" smtClean="0"/>
              <a:t>31.3.2017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222125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AEE0E90-F7D1-4648-BDCF-D9BD92231A49}" type="datetimeFigureOut">
              <a:rPr lang="fi-FI" smtClean="0"/>
              <a:t>31.3.2017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2806541-2B9D-4A48-A5D0-89CA6E75E5E6}" type="slidenum">
              <a:rPr lang="fi-FI" smtClean="0"/>
              <a:t>‹#›</a:t>
            </a:fld>
            <a:endParaRPr lang="fi-FI"/>
          </a:p>
        </p:txBody>
      </p:sp>
    </p:spTree>
    <p:extLst>
      <p:ext uri="{BB962C8B-B14F-4D97-AF65-F5344CB8AC3E}">
        <p14:creationId xmlns:p14="http://schemas.microsoft.com/office/powerpoint/2010/main" val="42468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E0E90-F7D1-4648-BDCF-D9BD92231A49}" type="datetimeFigureOut">
              <a:rPr lang="fi-FI" smtClean="0"/>
              <a:t>31.3.2017</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06541-2B9D-4A48-A5D0-89CA6E75E5E6}" type="slidenum">
              <a:rPr lang="fi-FI" smtClean="0"/>
              <a:t>‹#›</a:t>
            </a:fld>
            <a:endParaRPr lang="fi-FI"/>
          </a:p>
        </p:txBody>
      </p:sp>
    </p:spTree>
    <p:extLst>
      <p:ext uri="{BB962C8B-B14F-4D97-AF65-F5344CB8AC3E}">
        <p14:creationId xmlns:p14="http://schemas.microsoft.com/office/powerpoint/2010/main" val="4130004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8800" b="1" dirty="0"/>
              <a:t>P</a:t>
            </a:r>
            <a:r>
              <a:rPr lang="fi-FI" sz="8800" b="1" dirty="0" smtClean="0"/>
              <a:t>rojekti</a:t>
            </a:r>
            <a:endParaRPr lang="fi-FI" sz="8800" b="1" dirty="0"/>
          </a:p>
        </p:txBody>
      </p:sp>
      <p:sp>
        <p:nvSpPr>
          <p:cNvPr id="3" name="Alaotsikko 2"/>
          <p:cNvSpPr>
            <a:spLocks noGrp="1"/>
          </p:cNvSpPr>
          <p:nvPr>
            <p:ph type="subTitle" idx="1"/>
          </p:nvPr>
        </p:nvSpPr>
        <p:spPr/>
        <p:txBody>
          <a:bodyPr>
            <a:noAutofit/>
          </a:bodyPr>
          <a:lstStyle/>
          <a:p>
            <a:r>
              <a:rPr lang="fi-FI" sz="6600" b="1" dirty="0" smtClean="0">
                <a:latin typeface="French Script MT" panose="03020402040607040605" pitchFamily="66" charset="0"/>
              </a:rPr>
              <a:t>Teiden korjaus</a:t>
            </a:r>
            <a:endParaRPr lang="fi-FI" sz="6600" b="1" dirty="0">
              <a:latin typeface="French Script MT" panose="03020402040607040605" pitchFamily="66" charset="0"/>
            </a:endParaRPr>
          </a:p>
        </p:txBody>
      </p:sp>
    </p:spTree>
    <p:extLst>
      <p:ext uri="{BB962C8B-B14F-4D97-AF65-F5344CB8AC3E}">
        <p14:creationId xmlns:p14="http://schemas.microsoft.com/office/powerpoint/2010/main" val="3338871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smtClean="0">
                <a:latin typeface="Rockwell Condensed" panose="02060603050405020104" pitchFamily="18" charset="0"/>
              </a:rPr>
              <a:t>Projektimme</a:t>
            </a:r>
            <a:endParaRPr lang="fi-FI" sz="3600" dirty="0">
              <a:latin typeface="Rockwell Condensed" panose="02060603050405020104" pitchFamily="18" charset="0"/>
            </a:endParaRPr>
          </a:p>
        </p:txBody>
      </p:sp>
      <p:pic>
        <p:nvPicPr>
          <p:cNvPr id="7" name="Sisällön paikkamerkk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501893" y="1190923"/>
            <a:ext cx="5869779" cy="4402333"/>
          </a:xfrm>
        </p:spPr>
      </p:pic>
      <p:sp>
        <p:nvSpPr>
          <p:cNvPr id="4" name="Tekstin paikkamerkki 3"/>
          <p:cNvSpPr>
            <a:spLocks noGrp="1"/>
          </p:cNvSpPr>
          <p:nvPr>
            <p:ph type="body" sz="half" idx="2"/>
          </p:nvPr>
        </p:nvSpPr>
        <p:spPr/>
        <p:txBody>
          <a:bodyPr>
            <a:normAutofit/>
          </a:bodyPr>
          <a:lstStyle/>
          <a:p>
            <a:r>
              <a:rPr lang="fi-FI" sz="3200" dirty="0" smtClean="0">
                <a:latin typeface="Script MT Bold" panose="03040602040607080904" pitchFamily="66" charset="0"/>
              </a:rPr>
              <a:t>Projektiimme kuuluu teiden kunnostus. Kävimme kouluajalla kuvaamassa teitä, joita kannattaisi korjata.</a:t>
            </a:r>
            <a:endParaRPr lang="fi-FI" sz="3200" dirty="0">
              <a:latin typeface="Script MT Bold" panose="03040602040607080904" pitchFamily="66" charset="0"/>
            </a:endParaRPr>
          </a:p>
        </p:txBody>
      </p:sp>
    </p:spTree>
    <p:extLst>
      <p:ext uri="{BB962C8B-B14F-4D97-AF65-F5344CB8AC3E}">
        <p14:creationId xmlns:p14="http://schemas.microsoft.com/office/powerpoint/2010/main" val="26657446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10613" y="315533"/>
            <a:ext cx="3932237" cy="1600200"/>
          </a:xfrm>
        </p:spPr>
        <p:txBody>
          <a:bodyPr>
            <a:normAutofit/>
          </a:bodyPr>
          <a:lstStyle/>
          <a:p>
            <a:r>
              <a:rPr lang="fi-FI" sz="3600" dirty="0" smtClean="0">
                <a:latin typeface="Rockwell Extra Bold" panose="02060903040505020403" pitchFamily="18" charset="0"/>
              </a:rPr>
              <a:t>Projektin vaiheet</a:t>
            </a:r>
            <a:endParaRPr lang="fi-FI" sz="3600" dirty="0">
              <a:latin typeface="Rockwell Extra Bold" panose="02060903040505020403" pitchFamily="18" charset="0"/>
            </a:endParaRPr>
          </a:p>
        </p:txBody>
      </p:sp>
      <p:pic>
        <p:nvPicPr>
          <p:cNvPr id="5" name="Sisällön paikkamerkk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424421" y="1045604"/>
            <a:ext cx="5840568" cy="4380426"/>
          </a:xfrm>
        </p:spPr>
      </p:pic>
      <p:sp>
        <p:nvSpPr>
          <p:cNvPr id="4" name="Tekstin paikkamerkki 3"/>
          <p:cNvSpPr>
            <a:spLocks noGrp="1"/>
          </p:cNvSpPr>
          <p:nvPr>
            <p:ph type="body" sz="half" idx="2"/>
          </p:nvPr>
        </p:nvSpPr>
        <p:spPr>
          <a:xfrm>
            <a:off x="1210613" y="1915733"/>
            <a:ext cx="4101363" cy="3660819"/>
          </a:xfrm>
        </p:spPr>
        <p:txBody>
          <a:bodyPr>
            <a:normAutofit/>
          </a:bodyPr>
          <a:lstStyle/>
          <a:p>
            <a:r>
              <a:rPr lang="fi-FI" sz="2000" dirty="0" smtClean="0">
                <a:latin typeface="Bookman Old Style" panose="02050604050505020204" pitchFamily="18" charset="0"/>
              </a:rPr>
              <a:t>Ensimmäisenä miten voisimme vaikuttaa asiaan. Sen jälkeen suunnittelimme minkälaisia teitä pitäisi korjata. Kävimme ottamassa kuvia teistä, joita täytyy kunnostaa. Sitten lähetimme sähköpostia Taipalsaaren kunnalle. Viestiin vastasi Jari Rämä. Hän vastasi meille, että osa teistä on jo kunnostuksen alla, kunnes lumet sulavat.</a:t>
            </a:r>
            <a:endParaRPr lang="fi-FI" sz="2000" dirty="0">
              <a:latin typeface="Bookman Old Style" panose="02050604050505020204" pitchFamily="18" charset="0"/>
            </a:endParaRPr>
          </a:p>
        </p:txBody>
      </p:sp>
    </p:spTree>
    <p:extLst>
      <p:ext uri="{BB962C8B-B14F-4D97-AF65-F5344CB8AC3E}">
        <p14:creationId xmlns:p14="http://schemas.microsoft.com/office/powerpoint/2010/main" val="300508557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dirty="0" smtClean="0">
                <a:latin typeface="Script MT Bold" panose="03040602040607080904" pitchFamily="66" charset="0"/>
              </a:rPr>
              <a:t>Tekijät:</a:t>
            </a:r>
            <a:endParaRPr lang="fi-FI" b="1" dirty="0">
              <a:latin typeface="Script MT Bold" panose="03040602040607080904" pitchFamily="66" charset="0"/>
            </a:endParaRPr>
          </a:p>
        </p:txBody>
      </p:sp>
      <p:sp>
        <p:nvSpPr>
          <p:cNvPr id="3" name="Alaotsikko 2"/>
          <p:cNvSpPr>
            <a:spLocks noGrp="1"/>
          </p:cNvSpPr>
          <p:nvPr>
            <p:ph type="subTitle" idx="1"/>
          </p:nvPr>
        </p:nvSpPr>
        <p:spPr/>
        <p:txBody>
          <a:bodyPr>
            <a:normAutofit/>
          </a:bodyPr>
          <a:lstStyle/>
          <a:p>
            <a:r>
              <a:rPr lang="fi-FI" sz="4000" b="1" dirty="0" smtClean="0">
                <a:latin typeface="Harlow Solid Italic" panose="04030604020F02020D02" pitchFamily="82" charset="0"/>
              </a:rPr>
              <a:t>Roosa ja Viivi</a:t>
            </a:r>
            <a:endParaRPr lang="fi-FI" sz="4000" b="1" dirty="0">
              <a:latin typeface="Harlow Solid Italic" panose="04030604020F02020D02" pitchFamily="82" charset="0"/>
            </a:endParaRPr>
          </a:p>
        </p:txBody>
      </p:sp>
    </p:spTree>
    <p:extLst>
      <p:ext uri="{BB962C8B-B14F-4D97-AF65-F5344CB8AC3E}">
        <p14:creationId xmlns:p14="http://schemas.microsoft.com/office/powerpoint/2010/main" val="355640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75</Words>
  <Application>Microsoft Office PowerPoint</Application>
  <PresentationFormat>Laajakuva</PresentationFormat>
  <Paragraphs>8</Paragraphs>
  <Slides>4</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4</vt:i4>
      </vt:variant>
    </vt:vector>
  </HeadingPairs>
  <TitlesOfParts>
    <vt:vector size="14" baseType="lpstr">
      <vt:lpstr>Arial</vt:lpstr>
      <vt:lpstr>Bookman Old Style</vt:lpstr>
      <vt:lpstr>Calibri</vt:lpstr>
      <vt:lpstr>Calibri Light</vt:lpstr>
      <vt:lpstr>French Script MT</vt:lpstr>
      <vt:lpstr>Harlow Solid Italic</vt:lpstr>
      <vt:lpstr>Rockwell Condensed</vt:lpstr>
      <vt:lpstr>Rockwell Extra Bold</vt:lpstr>
      <vt:lpstr>Script MT Bold</vt:lpstr>
      <vt:lpstr>Office-teema</vt:lpstr>
      <vt:lpstr>Projekti</vt:lpstr>
      <vt:lpstr>Projektimme</vt:lpstr>
      <vt:lpstr>Projektin vaiheet</vt:lpstr>
      <vt:lpstr>Tekijät: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Projekti</dc:title>
  <dc:creator>oppilas</dc:creator>
  <cp:lastModifiedBy>oppilas</cp:lastModifiedBy>
  <cp:revision>8</cp:revision>
  <dcterms:created xsi:type="dcterms:W3CDTF">2017-03-31T08:38:12Z</dcterms:created>
  <dcterms:modified xsi:type="dcterms:W3CDTF">2017-03-31T09:56:22Z</dcterms:modified>
</cp:coreProperties>
</file>