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4a7a8a19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4a7a8a19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541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783296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1419115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64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189862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098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23300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2526020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3411268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1901073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4126183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42345879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4256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El Imperativo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3999900" cy="39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 haluat </a:t>
            </a:r>
            <a:r>
              <a:rPr lang="fi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käskeä </a:t>
            </a: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yhtä henkilöä espanjaksi tarvitset verbin yksikön kolmannen persoonan eli </a:t>
            </a:r>
            <a:r>
              <a:rPr lang="fi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hän-muodon</a:t>
            </a: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Algunos ejemplos: </a:t>
            </a:r>
            <a:endParaRPr sz="12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¡Escucha!		Kuuntele!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¡Ven! 		Tule!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¡Mira!		Katso!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¡Corre!		Juokse!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¡Salta!		Hyppää!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Poikkeuksellisia muotoja: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¡Ve! 	Mene!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¡Di!	Sano!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¡Haz!	Tee!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¡Pon!	Laita!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¡Ten!	Ole!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¡Ven!	Tule!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¡Sal!	Lähde!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731975" y="1093850"/>
            <a:ext cx="3999900" cy="27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 taas haluat käskeä useampia henkilöitä, muutat</a:t>
            </a:r>
            <a:r>
              <a:rPr lang="fi-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vain</a:t>
            </a: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verbin perusmuodon -R-kirjaimen D:ksi.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i" sz="1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ejemplo: </a:t>
            </a:r>
            <a:endParaRPr sz="12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¡Hablad! 	Puhukaa!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¡Comed! 	Syökää!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¡Venid!	Tulkaa!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3050" y="2600250"/>
            <a:ext cx="5840950" cy="25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perativo">
            <a:hlinkClick r:id="" action="ppaction://media"/>
            <a:extLst>
              <a:ext uri="{FF2B5EF4-FFF2-40B4-BE49-F238E27FC236}">
                <a16:creationId xmlns:a16="http://schemas.microsoft.com/office/drawing/2014/main" id="{2D3829D1-A18F-4670-98A8-77AAE2218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27425" y="2876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erusta">
  <a:themeElements>
    <a:clrScheme name="Perust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TM03457444[[fn=Perusta]]</Template>
  <TotalTime>3</TotalTime>
  <Words>45</Words>
  <Application>Microsoft Office PowerPoint</Application>
  <PresentationFormat>Näytössä katseltava esitys (16:9)</PresentationFormat>
  <Paragraphs>26</Paragraphs>
  <Slides>1</Slides>
  <Notes>1</Notes>
  <HiddenSlides>0</HiddenSlides>
  <MMClips>1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Corbel</vt:lpstr>
      <vt:lpstr>Arial</vt:lpstr>
      <vt:lpstr>Perusta</vt:lpstr>
      <vt:lpstr>El Imperativo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</dc:title>
  <dc:creator>Nina</dc:creator>
  <cp:lastModifiedBy>Nina</cp:lastModifiedBy>
  <cp:revision>3</cp:revision>
  <dcterms:modified xsi:type="dcterms:W3CDTF">2020-04-22T12:50:39Z</dcterms:modified>
</cp:coreProperties>
</file>