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4/26/2022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Kansantalouden mittaaminen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Huoltotase ja BKT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93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 tärkeää?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Tavoitteena saada mahdollisimman tarkkaa tietoa kansantalouden muutoksesta</a:t>
            </a:r>
          </a:p>
          <a:p>
            <a:r>
              <a:rPr lang="fi-FI" dirty="0" smtClean="0"/>
              <a:t>Kiinnostavaa on muutos, ei absoluuttinen luku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27275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Huoltotase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77998" y="1828604"/>
            <a:ext cx="8704000" cy="48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02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121" y="579778"/>
            <a:ext cx="9198364" cy="56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46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BKT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Kaikki kansantaloudessa vuoden aikana tuotetut tavarat ja palvelut</a:t>
            </a:r>
          </a:p>
          <a:p>
            <a:r>
              <a:rPr lang="fi-FI" dirty="0" smtClean="0"/>
              <a:t>Mukaan lasketaan vain lopputuotteet</a:t>
            </a:r>
          </a:p>
          <a:p>
            <a:r>
              <a:rPr lang="fi-FI" dirty="0" smtClean="0"/>
              <a:t>Tyypillinen vertailun väline BKT/asukas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3807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Yksinkertainen kansantalous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1588420"/>
              </p:ext>
            </p:extLst>
          </p:nvPr>
        </p:nvGraphicFramePr>
        <p:xfrm>
          <a:off x="819150" y="2222500"/>
          <a:ext cx="105537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8950">
                  <a:extLst>
                    <a:ext uri="{9D8B030D-6E8A-4147-A177-3AD203B41FA5}">
                      <a16:colId xmlns:a16="http://schemas.microsoft.com/office/drawing/2014/main" val="2183334204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2439620775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1892819771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2769949745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1269119667"/>
                    </a:ext>
                  </a:extLst>
                </a:gridCol>
                <a:gridCol w="1758950">
                  <a:extLst>
                    <a:ext uri="{9D8B030D-6E8A-4147-A177-3AD203B41FA5}">
                      <a16:colId xmlns:a16="http://schemas.microsoft.com/office/drawing/2014/main" val="725418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Myyjä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Ostaja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Hinta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Välituoteostot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Arvonlisäys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082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Maanviljelijä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Mylly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500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-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500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255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Mylly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Leipomo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1300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500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800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719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Leipomo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Kuluttajat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2000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1300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700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1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BKT=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 u="sng" dirty="0" smtClean="0"/>
                        <a:t>2000</a:t>
                      </a:r>
                      <a:endParaRPr lang="fi-FI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3978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84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BKT:n kehitys</a:t>
            </a: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3936" y="1417638"/>
            <a:ext cx="8448583" cy="51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32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Miltä näyttää Suomen talouden tulevaisuus?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Etsi netistä Valtiovarainministeriön uusin talouden ennuste.</a:t>
            </a:r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r>
              <a:rPr lang="fi-FI" dirty="0"/>
              <a:t>1. Millaisia kehitysnäkymiä ennuste lupaa Suomen taloudelle?</a:t>
            </a:r>
          </a:p>
          <a:p>
            <a:pPr marL="0" indent="0">
              <a:buNone/>
            </a:pPr>
            <a:r>
              <a:rPr lang="fi-FI" dirty="0"/>
              <a:t>2. Tiivistä muutamalla lauseella, mitä ennustetaan tapahtuvan</a:t>
            </a:r>
          </a:p>
          <a:p>
            <a:pPr marL="0" indent="0">
              <a:buNone/>
            </a:pPr>
            <a:r>
              <a:rPr lang="fi-FI" dirty="0"/>
              <a:t>a) kysynnälle ja tarjonnalle</a:t>
            </a:r>
          </a:p>
          <a:p>
            <a:pPr marL="0" indent="0">
              <a:buNone/>
            </a:pPr>
            <a:r>
              <a:rPr lang="fi-FI" dirty="0"/>
              <a:t>b) työllisyydelle</a:t>
            </a:r>
          </a:p>
          <a:p>
            <a:pPr marL="0" indent="0">
              <a:buNone/>
            </a:pPr>
            <a:r>
              <a:rPr lang="fi-FI" dirty="0"/>
              <a:t>c) hinnoille</a:t>
            </a:r>
          </a:p>
          <a:p>
            <a:pPr marL="0" indent="0">
              <a:buNone/>
            </a:pPr>
            <a:r>
              <a:rPr lang="fi-FI" dirty="0"/>
              <a:t>d) palkoille</a:t>
            </a:r>
          </a:p>
          <a:p>
            <a:pPr marL="0" indent="0">
              <a:buNone/>
            </a:pPr>
            <a:r>
              <a:rPr lang="fi-FI" dirty="0"/>
              <a:t>e) julkiselle taloudelle.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6339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ainau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TM03457503[[fn=Lainaus]]</Template>
  <TotalTime>107</TotalTime>
  <Words>118</Words>
  <Application>Microsoft Office PowerPoint</Application>
  <PresentationFormat>Laajakuva</PresentationFormat>
  <Paragraphs>43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Century Gothic</vt:lpstr>
      <vt:lpstr>Wingdings 2</vt:lpstr>
      <vt:lpstr>Lainaus</vt:lpstr>
      <vt:lpstr>Kansantalouden mittaaminen</vt:lpstr>
      <vt:lpstr>Miksi tärkeää?</vt:lpstr>
      <vt:lpstr>Huoltotase</vt:lpstr>
      <vt:lpstr>PowerPoint-esitys</vt:lpstr>
      <vt:lpstr>BKT</vt:lpstr>
      <vt:lpstr>Yksinkertainen kansantalous</vt:lpstr>
      <vt:lpstr>BKT:n kehitys</vt:lpstr>
      <vt:lpstr>Miltä näyttää Suomen talouden tulevaisuus?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Kansantalouden mittaaminen</dc:title>
  <dc:creator>Helenius Niki</dc:creator>
  <cp:lastModifiedBy>Helenius Niki</cp:lastModifiedBy>
  <cp:revision>5</cp:revision>
  <dcterms:created xsi:type="dcterms:W3CDTF">2021-02-16T20:31:29Z</dcterms:created>
  <dcterms:modified xsi:type="dcterms:W3CDTF">2022-04-26T14:28:19Z</dcterms:modified>
</cp:coreProperties>
</file>