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22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41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21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987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359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871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40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073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63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14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05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2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17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481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42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40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661EE9-6488-4F90-A1DC-33DABF4952DD}" type="datetimeFigureOut">
              <a:rPr lang="fi-FI" smtClean="0"/>
              <a:t>4.6.2023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387F-3DDC-4AE1-8C18-A974250280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716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2E0DA5-2E40-6BC7-F236-AE405678E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Tehtävä ulkomaankaupasta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4322E7E-9F4F-EECE-55F1-CC10F0DED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49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6B5CCFB-397B-C988-6FA3-16DEE59C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ulkomaankaupan taseet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A3069A2-A19F-2000-9D2A-CE6B3DB507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Tutki kuviota. Ovatko väitteet oikein vai väärin? Perustele.</a:t>
            </a:r>
          </a:p>
          <a:p>
            <a:pPr marL="0" indent="0">
              <a:buNone/>
            </a:pPr>
            <a:r>
              <a:rPr lang="fi-FI" dirty="0"/>
              <a:t>a) Suomen ulkomaankauppa on pitkään ollut alijäämäinen.</a:t>
            </a:r>
          </a:p>
          <a:p>
            <a:pPr marL="0" indent="0">
              <a:buNone/>
            </a:pPr>
            <a:r>
              <a:rPr lang="fi-FI" dirty="0"/>
              <a:t>b) Palveluiden vienti on ollut suurempaa kuin niiden tuonti. </a:t>
            </a:r>
          </a:p>
          <a:p>
            <a:pPr marL="0" indent="0">
              <a:buNone/>
            </a:pPr>
            <a:r>
              <a:rPr lang="fi-FI" dirty="0"/>
              <a:t>c) Suomen vienti on perustunut paljolti tavaravientiin.</a:t>
            </a:r>
          </a:p>
          <a:p>
            <a:pPr marL="0" indent="0">
              <a:buNone/>
            </a:pPr>
            <a:r>
              <a:rPr lang="fi-FI" dirty="0"/>
              <a:t>d) Vaihtotase kertoo, että Suomi velkaantui voimakkaasti 1990-luvun jälkipuoliskolla ja 2000-luvun alussa.</a:t>
            </a:r>
          </a:p>
          <a:p>
            <a:pPr marL="0" indent="0">
              <a:buNone/>
            </a:pPr>
            <a:r>
              <a:rPr lang="fi-FI" dirty="0"/>
              <a:t>e) Vaihtotaseen perusteella 1990-luvun loppu ja 2000-luvun alku olivat talouden ”kulta-aikaa”.</a:t>
            </a:r>
          </a:p>
          <a:p>
            <a:pPr marL="0" indent="0">
              <a:buNone/>
            </a:pPr>
            <a:r>
              <a:rPr lang="fi-FI" dirty="0"/>
              <a:t>f) Kuvion ennuste vuodelle 2021 toteutui.</a:t>
            </a:r>
          </a:p>
          <a:p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92D7C3E9-1FF1-A9AD-A43F-41F511AC08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6696" y="1437282"/>
            <a:ext cx="6240543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85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82</Words>
  <Application>Microsoft Office PowerPoint</Application>
  <PresentationFormat>Laajakuva</PresentationFormat>
  <Paragraphs>9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Ioni</vt:lpstr>
      <vt:lpstr>Tehtävä ulkomaankaupasta</vt:lpstr>
      <vt:lpstr>Suomen ulkomaankaupan taseet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Tehtävä ulkomaankaupasta</dc:title>
  <dc:creator>Helenius Niki</dc:creator>
  <cp:lastModifiedBy>Helenius Niki</cp:lastModifiedBy>
  <cp:revision>1</cp:revision>
  <dcterms:created xsi:type="dcterms:W3CDTF">2023-06-04T07:40:34Z</dcterms:created>
  <dcterms:modified xsi:type="dcterms:W3CDTF">2023-06-04T07:43:33Z</dcterms:modified>
</cp:coreProperties>
</file>