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aihe/artikkeli/2009/03/11/krugman-ja-amerikan-lamat#media=3769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yle.fi/uutiset/tasta_ei_jasenmaissa_haluta_puhua_kreikan_velkahyrra_pyorii_eika_takaisinmaksua_nay/892714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Rahoitusmarkkinakriisi (2008)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Finanssikriisi</a:t>
            </a:r>
          </a:p>
        </p:txBody>
      </p:sp>
    </p:spTree>
    <p:extLst>
      <p:ext uri="{BB962C8B-B14F-4D97-AF65-F5344CB8AC3E}">
        <p14:creationId xmlns:p14="http://schemas.microsoft.com/office/powerpoint/2010/main" val="233830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Liikkeelle </a:t>
            </a:r>
            <a:r>
              <a:rPr lang="fi-FI" dirty="0" err="1"/>
              <a:t>yhdysvalloista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Asuntolainoja myönnettiin vähävaraisille (ns. </a:t>
            </a:r>
            <a:r>
              <a:rPr lang="fi-FI" sz="2800" dirty="0" err="1"/>
              <a:t>subrime</a:t>
            </a:r>
            <a:r>
              <a:rPr lang="fi-FI" sz="2800" dirty="0"/>
              <a:t>-lainat)</a:t>
            </a:r>
          </a:p>
          <a:p>
            <a:r>
              <a:rPr lang="fi-FI" sz="2800" dirty="0"/>
              <a:t>Asuntomarkkinat ylikuumenivat tämän seurauksena</a:t>
            </a:r>
          </a:p>
          <a:p>
            <a:r>
              <a:rPr lang="fi-FI" sz="2800" dirty="0"/>
              <a:t>Pankit myivät korkotuloihin perustuvia sijoituspaketteja eteenpäin -&gt; myös Euroopassa niihin sijoitettiin</a:t>
            </a:r>
          </a:p>
          <a:p>
            <a:r>
              <a:rPr lang="fi-FI" sz="2800" dirty="0"/>
              <a:t>Levottomuus lisääntyi ja epätietoisuus siitä, missä pankkien varat ovat lisääntyi</a:t>
            </a:r>
          </a:p>
          <a:p>
            <a:r>
              <a:rPr lang="fi-FI" sz="2800" dirty="0"/>
              <a:t>Seurauksena rahoitusjärjestelmän kriisi -&gt; Lehman Brothers konkurssiin</a:t>
            </a:r>
          </a:p>
        </p:txBody>
      </p:sp>
    </p:spTree>
    <p:extLst>
      <p:ext uri="{BB962C8B-B14F-4D97-AF65-F5344CB8AC3E}">
        <p14:creationId xmlns:p14="http://schemas.microsoft.com/office/powerpoint/2010/main" val="37092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116" y="278495"/>
            <a:ext cx="7968000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4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Kriisin selvittäjäksi valtio - &gt; </a:t>
            </a:r>
            <a:r>
              <a:rPr lang="fi-FI" dirty="0" err="1"/>
              <a:t>Usan</a:t>
            </a:r>
            <a:r>
              <a:rPr lang="fi-FI" dirty="0"/>
              <a:t> hallitus ja keskuspankki apuun</a:t>
            </a:r>
          </a:p>
          <a:p>
            <a:r>
              <a:rPr lang="fi-FI" dirty="0"/>
              <a:t>Samaan aikaan Euroopassa huonot uutiset lisäävät huolta - &gt; pörssit romahtavat</a:t>
            </a:r>
          </a:p>
          <a:p>
            <a:r>
              <a:rPr lang="fi-FI" dirty="0"/>
              <a:t>Myös Euroopassa valtiot turvaavat pankkijärjestelmän - &gt; veromaksajat kärsivät</a:t>
            </a:r>
          </a:p>
          <a:p>
            <a:r>
              <a:rPr lang="fi-FI" dirty="0"/>
              <a:t>Vaikka pahin oli ohi – epävarmuus säilyi ja kulutus kääntyi laskuun.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>
                <a:hlinkClick r:id="rId2"/>
              </a:rPr>
              <a:t>https://yle.fi/aihe/artikkeli/2009/03/11/krugman-ja-amerikan-lamat#media=37690</a:t>
            </a:r>
            <a:r>
              <a:rPr lang="fi-FI" dirty="0"/>
              <a:t>  video finanssikriisistä (53 min)</a:t>
            </a:r>
          </a:p>
        </p:txBody>
      </p:sp>
    </p:spTree>
    <p:extLst>
      <p:ext uri="{BB962C8B-B14F-4D97-AF65-F5344CB8AC3E}">
        <p14:creationId xmlns:p14="http://schemas.microsoft.com/office/powerpoint/2010/main" val="27386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581025"/>
            <a:ext cx="76009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8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Suomessa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800" b="1" u="sng" dirty="0"/>
              <a:t>Vaikutus:</a:t>
            </a:r>
          </a:p>
          <a:p>
            <a:pPr marL="0" indent="0">
              <a:buNone/>
            </a:pPr>
            <a:endParaRPr lang="fi-FI" sz="2800" b="1" u="sng" dirty="0"/>
          </a:p>
          <a:p>
            <a:r>
              <a:rPr lang="fi-FI" dirty="0"/>
              <a:t>Vienti romahti</a:t>
            </a:r>
          </a:p>
          <a:p>
            <a:r>
              <a:rPr lang="fi-FI" dirty="0"/>
              <a:t>Työttömyys lisääntyi</a:t>
            </a:r>
          </a:p>
          <a:p>
            <a:r>
              <a:rPr lang="fi-FI" dirty="0"/>
              <a:t>Verotulot vähenivät</a:t>
            </a:r>
          </a:p>
          <a:p>
            <a:r>
              <a:rPr lang="fi-FI" dirty="0"/>
              <a:t>Eläkepommin ratkaisu siirtyi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800" b="1" u="sng" dirty="0"/>
              <a:t>Elvytys:</a:t>
            </a:r>
          </a:p>
          <a:p>
            <a:endParaRPr lang="fi-FI" dirty="0"/>
          </a:p>
          <a:p>
            <a:r>
              <a:rPr lang="fi-FI" dirty="0"/>
              <a:t>Verojen nostoja lykättiin</a:t>
            </a:r>
          </a:p>
          <a:p>
            <a:r>
              <a:rPr lang="fi-FI" dirty="0"/>
              <a:t>Julkisia investointeja lisättiin</a:t>
            </a:r>
          </a:p>
          <a:p>
            <a:r>
              <a:rPr lang="fi-FI" dirty="0"/>
              <a:t>Pienet palkankorotukset</a:t>
            </a:r>
          </a:p>
          <a:p>
            <a:r>
              <a:rPr lang="fi-FI" dirty="0"/>
              <a:t>Toimenpiteet aiheuttivat velkaantumista</a:t>
            </a:r>
          </a:p>
        </p:txBody>
      </p:sp>
    </p:spTree>
    <p:extLst>
      <p:ext uri="{BB962C8B-B14F-4D97-AF65-F5344CB8AC3E}">
        <p14:creationId xmlns:p14="http://schemas.microsoft.com/office/powerpoint/2010/main" val="31958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Eurokriisi ja Kreikka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Tutustu oheiseen Ylen artikkeliin Kreikan lainoituksesta. Linkki: </a:t>
            </a:r>
            <a:r>
              <a:rPr lang="fi-FI" u="sng" dirty="0">
                <a:hlinkClick r:id="rId2"/>
              </a:rPr>
              <a:t>http://yle.fi/uutiset/tasta_ei_jasenmaissa_haluta_puhua_kreikan_velkahyrra_pyorii_eika_takaisinmaksua_nay/8927148</a:t>
            </a:r>
            <a:endParaRPr lang="fi-FI" u="sng" dirty="0"/>
          </a:p>
          <a:p>
            <a:pPr marL="0" indent="0">
              <a:buNone/>
            </a:pPr>
            <a:endParaRPr lang="fi-FI" u="sng" dirty="0"/>
          </a:p>
          <a:p>
            <a:pPr marL="0" indent="0">
              <a:buNone/>
            </a:pPr>
            <a:r>
              <a:rPr lang="fi-FI" altLang="fi-FI" b="1" dirty="0"/>
              <a:t>Tehtävät</a:t>
            </a:r>
          </a:p>
          <a:p>
            <a:pPr marL="0" indent="0">
              <a:buNone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Katso sivuston alussa oleva video. Miksi sen mukaan Kreikkaa lainoitettiin?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Miksi Kreikan velkakarusellia ei pysäytetty?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Mikä oli sivuston mielestä Kreikan ainoa mahdollisuus päästä pois velkakarusellista?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Miksi Kreikkaa lainoittaneissa jäsenmaissa tätä velkakaruselliasiaa ei otettu esille?</a:t>
            </a:r>
          </a:p>
        </p:txBody>
      </p:sp>
    </p:spTree>
    <p:extLst>
      <p:ext uri="{BB962C8B-B14F-4D97-AF65-F5344CB8AC3E}">
        <p14:creationId xmlns:p14="http://schemas.microsoft.com/office/powerpoint/2010/main" val="269980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Euroopan talouskriisit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Kreikkaa seurasivat muut Etelä-Euroopan maat ja puhutaan eurokriisistä</a:t>
            </a:r>
          </a:p>
          <a:p>
            <a:r>
              <a:rPr lang="fi-FI" sz="2400" dirty="0"/>
              <a:t>Erilaisia tukipaketteja ja vakausmenetelmiä on kehitetty</a:t>
            </a:r>
          </a:p>
          <a:p>
            <a:r>
              <a:rPr lang="fi-FI" sz="2400" dirty="0"/>
              <a:t>Esim. pankkiunioni valvoo, velkaa ei saa lisätä mittavasti ym. </a:t>
            </a:r>
          </a:p>
          <a:p>
            <a:r>
              <a:rPr lang="fi-FI" sz="2400" dirty="0"/>
              <a:t>Koronakriisi toi taas lisähaasteita talouteen -&gt; EU:n elvytysrahasto</a:t>
            </a:r>
          </a:p>
          <a:p>
            <a:r>
              <a:rPr lang="fi-FI" sz="2400" dirty="0"/>
              <a:t>Yhteisvastuu jakaa mielipiteitä, esim. Suomessa vastustettu.</a:t>
            </a:r>
          </a:p>
        </p:txBody>
      </p:sp>
    </p:spTree>
    <p:extLst>
      <p:ext uri="{BB962C8B-B14F-4D97-AF65-F5344CB8AC3E}">
        <p14:creationId xmlns:p14="http://schemas.microsoft.com/office/powerpoint/2010/main" val="19294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50</TotalTime>
  <Words>269</Words>
  <Application>Microsoft Office PowerPoint</Application>
  <PresentationFormat>Laajakuva</PresentationFormat>
  <Paragraphs>43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Tiivistymisjuova</vt:lpstr>
      <vt:lpstr>Rahoitusmarkkinakriisi (2008)</vt:lpstr>
      <vt:lpstr>Liikkeelle yhdysvalloista</vt:lpstr>
      <vt:lpstr>PowerPoint-esitys</vt:lpstr>
      <vt:lpstr>Seuraukset</vt:lpstr>
      <vt:lpstr>PowerPoint-esitys</vt:lpstr>
      <vt:lpstr>Suomessa</vt:lpstr>
      <vt:lpstr>Eurokriisi ja Kreikka</vt:lpstr>
      <vt:lpstr>Euroopan talouskriisit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Rahoitusmarkkinakriisi (2008)</dc:title>
  <dc:creator>Helenius Niki</dc:creator>
  <cp:lastModifiedBy>Helenius Niki</cp:lastModifiedBy>
  <cp:revision>7</cp:revision>
  <dcterms:created xsi:type="dcterms:W3CDTF">2021-03-16T21:11:39Z</dcterms:created>
  <dcterms:modified xsi:type="dcterms:W3CDTF">2023-05-23T13:26:57Z</dcterms:modified>
</cp:coreProperties>
</file>