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i-FI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yle.fi/elavaarkisto/?s=s&amp;g=4&amp;ag=29&amp;t=854&amp;a=771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rittajat.fi/yrittajatesti?gclid=EAIaIQobChMImL7wveqZ2wIVh6MYCh3zYwW1EAAYASABEgLCffD_Bw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Yrittäjyys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http://yle.fi/elavaarkisto/?s=s&amp;g=4&amp;ag=29&amp;t=854&amp;a=7714</a:t>
            </a:r>
            <a:r>
              <a:rPr lang="fi-FI" dirty="0"/>
              <a:t>  </a:t>
            </a:r>
          </a:p>
          <a:p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6833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Yrittäjäksi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Kuka tahansa voi ryhtyä yrittäjäksi </a:t>
            </a:r>
          </a:p>
          <a:p>
            <a:r>
              <a:rPr lang="fi-FI" dirty="0"/>
              <a:t>Sisäinen yrittäjyys = Yrittäjämäinen tapa toimia</a:t>
            </a:r>
          </a:p>
          <a:p>
            <a:r>
              <a:rPr lang="fi-FI" dirty="0"/>
              <a:t>Kevytyrittäjä = Ei omaa yritystä, vaan työntekijä myy osaamistaan ja laskuttaa sitä laskutuspalvelun kautta</a:t>
            </a:r>
          </a:p>
          <a:p>
            <a:r>
              <a:rPr lang="fi-FI" dirty="0"/>
              <a:t>Monistetehtävä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816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350" y="580364"/>
            <a:ext cx="8938406" cy="57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84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Miksi tärkeää?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sz="3200" u="sng" dirty="0"/>
              <a:t>Yrittäjät työllistävät itsensä ja ison joukon muita -&gt; talouselämä ei pyöri ilman yrityksiä </a:t>
            </a:r>
            <a:r>
              <a:rPr lang="fi-FI" sz="3200" dirty="0"/>
              <a:t>(yhteiskunta tukee)</a:t>
            </a:r>
          </a:p>
          <a:p>
            <a:r>
              <a:rPr lang="fi-FI" sz="3200" u="sng" dirty="0"/>
              <a:t>Yritykset tuottavat valtiolle verotuloja </a:t>
            </a:r>
            <a:r>
              <a:rPr lang="fi-FI" sz="3200" dirty="0"/>
              <a:t>(hyvinvointivaltion perusta)</a:t>
            </a:r>
          </a:p>
          <a:p>
            <a:r>
              <a:rPr lang="fi-FI" sz="3200" dirty="0"/>
              <a:t>Elinkeinovapaus, mutta jotkin alat luvanvaraisia (esim. apteekit)</a:t>
            </a:r>
          </a:p>
        </p:txBody>
      </p:sp>
    </p:spTree>
    <p:extLst>
      <p:ext uri="{BB962C8B-B14F-4D97-AF65-F5344CB8AC3E}">
        <p14:creationId xmlns:p14="http://schemas.microsoft.com/office/powerpoint/2010/main" val="75857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 (kirja s.126-127)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Valitse kaksi eri yritysmuotoa ja pohdi niiden toimintaa. Vastaa kysymyksiin.</a:t>
            </a:r>
          </a:p>
          <a:p>
            <a:pPr marL="457200" indent="-457200">
              <a:buAutoNum type="alphaLcParenR"/>
            </a:pPr>
            <a:r>
              <a:rPr lang="fi-FI" sz="2800" dirty="0"/>
              <a:t>Kuka tekee päätökset</a:t>
            </a:r>
          </a:p>
          <a:p>
            <a:pPr marL="457200" indent="-457200">
              <a:buAutoNum type="alphaLcParenR"/>
            </a:pPr>
            <a:r>
              <a:rPr lang="fi-FI" sz="2800" dirty="0"/>
              <a:t>Kuka on vastuussa tappioista</a:t>
            </a:r>
          </a:p>
          <a:p>
            <a:pPr marL="457200" indent="-457200">
              <a:buAutoNum type="alphaLcParenR"/>
            </a:pPr>
            <a:r>
              <a:rPr lang="fi-FI" sz="2800" dirty="0"/>
              <a:t>Kuinka voitot jaetaan?</a:t>
            </a:r>
          </a:p>
        </p:txBody>
      </p:sp>
    </p:spTree>
    <p:extLst>
      <p:ext uri="{BB962C8B-B14F-4D97-AF65-F5344CB8AC3E}">
        <p14:creationId xmlns:p14="http://schemas.microsoft.com/office/powerpoint/2010/main" val="3848370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Yrittäjätesti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>
                <a:hlinkClick r:id="rId2"/>
              </a:rPr>
              <a:t>https://www.yrittajat.fi/yrittajatesti?gclid=EAIaIQobChMImL7wveqZ2wIVh6MYCh3zYwW1EAAYASABEgLCffD_BwE</a:t>
            </a:r>
            <a:r>
              <a:rPr lang="fi-FI"/>
              <a:t> 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2447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aninen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142</Words>
  <Application>Microsoft Office PowerPoint</Application>
  <PresentationFormat>Laajakuva</PresentationFormat>
  <Paragraphs>19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Orgaaninen</vt:lpstr>
      <vt:lpstr>Yrittäjyys</vt:lpstr>
      <vt:lpstr>Yrittäjäksi</vt:lpstr>
      <vt:lpstr>PowerPoint-esitys</vt:lpstr>
      <vt:lpstr>Miksi tärkeää?</vt:lpstr>
      <vt:lpstr>Tehtävä (kirja s.126-127)</vt:lpstr>
      <vt:lpstr>Yrittäjätesti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Yrittäjyys</dc:title>
  <dc:creator>Helenius Niki</dc:creator>
  <cp:lastModifiedBy>Helenius Niki</cp:lastModifiedBy>
  <cp:revision>6</cp:revision>
  <dcterms:created xsi:type="dcterms:W3CDTF">2022-01-27T20:29:01Z</dcterms:created>
  <dcterms:modified xsi:type="dcterms:W3CDTF">2026-01-27T17:32:12Z</dcterms:modified>
</cp:coreProperties>
</file>