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1" r:id="rId3"/>
    <p:sldId id="262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Valtioneuvosto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Yleisesti hallitus</a:t>
            </a:r>
          </a:p>
        </p:txBody>
      </p:sp>
    </p:spTree>
    <p:extLst>
      <p:ext uri="{BB962C8B-B14F-4D97-AF65-F5344CB8AC3E}">
        <p14:creationId xmlns:p14="http://schemas.microsoft.com/office/powerpoint/2010/main" val="3184871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i-FI" sz="2400" dirty="0"/>
              <a:t>Selvittäkää parin kanssa vastaus opettajan teille antamaan pääministeriin liittyvään kysymykseen. Muistakaa tiedonhaussa lähdekritiikki: Kuka on tehnyt sivuston, josta löysitte tiedon? Onko sivusto luotettava?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Mikä on pääministerin puolue? Kuinka kauan hän on ollut puolueensa jäsen?</a:t>
            </a:r>
          </a:p>
          <a:p>
            <a:r>
              <a:rPr lang="fi-FI" dirty="0"/>
              <a:t>Kuinka kauan pääministeri on ollut puolueensa puheenjohtaja?</a:t>
            </a:r>
          </a:p>
          <a:p>
            <a:r>
              <a:rPr lang="fi-FI" dirty="0"/>
              <a:t>Mistä pääministeri on kotoisin?</a:t>
            </a:r>
          </a:p>
          <a:p>
            <a:r>
              <a:rPr lang="fi-FI" dirty="0"/>
              <a:t>Kuinka kauan pääministeri on ollut mukana politiikassa?</a:t>
            </a:r>
          </a:p>
          <a:p>
            <a:r>
              <a:rPr lang="fi-FI" dirty="0"/>
              <a:t>Millainen on pääministerin koulutustausta?</a:t>
            </a:r>
          </a:p>
          <a:p>
            <a:r>
              <a:rPr lang="fi-FI" dirty="0"/>
              <a:t>Mitä pääministeri harrastaa?</a:t>
            </a:r>
          </a:p>
          <a:p>
            <a:r>
              <a:rPr lang="fi-FI" dirty="0"/>
              <a:t>Keitä pääministerin perheeseen kuuluu?</a:t>
            </a:r>
          </a:p>
          <a:p>
            <a:r>
              <a:rPr lang="fi-FI" dirty="0"/>
              <a:t>Onko pääministeri toiminut kansanedustajana? Kuinka kauan?</a:t>
            </a:r>
          </a:p>
          <a:p>
            <a:r>
              <a:rPr lang="fi-FI" dirty="0"/>
              <a:t>Onko pääministeri toiminut aiemmin ministerinä? Minä ministerinä, milloin ja kuinka kauan?</a:t>
            </a:r>
          </a:p>
          <a:p>
            <a:r>
              <a:rPr lang="fi-FI" dirty="0"/>
              <a:t>Mitä kieliä pääministeri osaa puhua?</a:t>
            </a:r>
          </a:p>
          <a:p>
            <a:r>
              <a:rPr lang="fi-FI" dirty="0"/>
              <a:t>Mitkä asiat ovat pääministerille politiikassa tärkeitä? Mitä asioita hän kannattaa tai vastustaa?</a:t>
            </a:r>
          </a:p>
          <a:p>
            <a:r>
              <a:rPr lang="fi-FI" dirty="0"/>
              <a:t>Etsikää pääministeriin liittyvä uutinen. Mistä se kertoo?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8793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vaate, henkilö, puku, hymy&#10;&#10;Kuvaus luotu automaattisesti">
            <a:extLst>
              <a:ext uri="{FF2B5EF4-FFF2-40B4-BE49-F238E27FC236}">
                <a16:creationId xmlns:a16="http://schemas.microsoft.com/office/drawing/2014/main" id="{4B6B7DEB-4F8F-44F4-47D8-60EC7EC631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155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Naisten johdolla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4947" y="1669256"/>
            <a:ext cx="7128000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0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hallitus muodostetaan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 dirty="0"/>
              <a:t>Eduskuntavaalit</a:t>
            </a:r>
          </a:p>
          <a:p>
            <a:r>
              <a:rPr lang="fi-FI" sz="2800" dirty="0"/>
              <a:t>Suurimman puolueen pj. Aloittaa neuvottelut</a:t>
            </a:r>
          </a:p>
          <a:p>
            <a:r>
              <a:rPr lang="fi-FI" sz="2800" dirty="0"/>
              <a:t>Keskustellaan hallitusohjelmasta ja ministerivalinnoista</a:t>
            </a:r>
          </a:p>
          <a:p>
            <a:r>
              <a:rPr lang="fi-FI" sz="2800" dirty="0"/>
              <a:t>Mukaan sopivimmat puolueet</a:t>
            </a:r>
          </a:p>
          <a:p>
            <a:r>
              <a:rPr lang="fi-FI" sz="2800" dirty="0"/>
              <a:t>Eduskunta äänestää pääministeristä - &gt; pääministeri ehdottaa muut ministerit</a:t>
            </a:r>
          </a:p>
          <a:p>
            <a:r>
              <a:rPr lang="fi-FI" sz="2800" dirty="0"/>
              <a:t>Presidentti nimittää hallituksen</a:t>
            </a:r>
          </a:p>
        </p:txBody>
      </p:sp>
    </p:spTree>
    <p:extLst>
      <p:ext uri="{BB962C8B-B14F-4D97-AF65-F5344CB8AC3E}">
        <p14:creationId xmlns:p14="http://schemas.microsoft.com/office/powerpoint/2010/main" val="215728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Hallituksen eroaminen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000" dirty="0"/>
              <a:t>Eduskuntavaalien jälkeen</a:t>
            </a:r>
          </a:p>
          <a:p>
            <a:r>
              <a:rPr lang="fi-FI" sz="2000" dirty="0"/>
              <a:t>Epäluottamus (välikysymys)</a:t>
            </a:r>
          </a:p>
          <a:p>
            <a:r>
              <a:rPr lang="fi-FI" sz="2000" dirty="0"/>
              <a:t>Pääministerin ero</a:t>
            </a:r>
          </a:p>
          <a:p>
            <a:r>
              <a:rPr lang="fi-FI" sz="2000" dirty="0"/>
              <a:t>Hallitus haluaa erota - &gt; presidentti myöntää eron</a:t>
            </a:r>
          </a:p>
          <a:p>
            <a:endParaRPr lang="fi-FI" sz="2000" dirty="0"/>
          </a:p>
          <a:p>
            <a:r>
              <a:rPr lang="fi-FI" sz="2000" dirty="0"/>
              <a:t>Tee </a:t>
            </a:r>
            <a:r>
              <a:rPr lang="fi-FI" sz="2000"/>
              <a:t>kirjasta tehtävät 1, 3 ja 4, s.206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581885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102</TotalTime>
  <Words>191</Words>
  <Application>Microsoft Office PowerPoint</Application>
  <PresentationFormat>Laajakuva</PresentationFormat>
  <Paragraphs>30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Savon</vt:lpstr>
      <vt:lpstr>Valtioneuvosto</vt:lpstr>
      <vt:lpstr>Selvittäkää parin kanssa vastaus opettajan teille antamaan pääministeriin liittyvään kysymykseen. Muistakaa tiedonhaussa lähdekritiikki: Kuka on tehnyt sivuston, josta löysitte tiedon? Onko sivusto luotettava?</vt:lpstr>
      <vt:lpstr>PowerPoint-esitys</vt:lpstr>
      <vt:lpstr>Naisten johdolla</vt:lpstr>
      <vt:lpstr>Kuinka hallitus muodostetaan</vt:lpstr>
      <vt:lpstr>Hallituksen eroaminen</vt:lpstr>
    </vt:vector>
  </TitlesOfParts>
  <Company>Kouvolan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Valtioneuvosto</dc:title>
  <dc:creator>Helenius Niki</dc:creator>
  <cp:lastModifiedBy>Helenius Niki</cp:lastModifiedBy>
  <cp:revision>5</cp:revision>
  <dcterms:created xsi:type="dcterms:W3CDTF">2020-05-11T20:14:21Z</dcterms:created>
  <dcterms:modified xsi:type="dcterms:W3CDTF">2024-04-25T08:21:22Z</dcterms:modified>
</cp:coreProperties>
</file>