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5/23/2024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5/23/2024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FGrlOPRik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Turvallisuus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043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Arkiturvallisuus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2/3 tapaturmista sattuu kotona ja vapaa-ajalla -&gt; kodin turvallisuudesta vastaamme itse s.222</a:t>
            </a:r>
          </a:p>
          <a:p>
            <a:r>
              <a:rPr lang="fi-FI" sz="2800" dirty="0"/>
              <a:t>Liikenneturvallisuus on piittaamiskysymys – jokainen kantaa vastuunsa</a:t>
            </a:r>
          </a:p>
          <a:p>
            <a:r>
              <a:rPr lang="fi-FI" sz="2800" dirty="0"/>
              <a:t>Hyvinvointikin luo turvallisuuden tunteen</a:t>
            </a:r>
          </a:p>
          <a:p>
            <a:r>
              <a:rPr lang="fi-FI" sz="2800" dirty="0"/>
              <a:t>Kokonaisuutena Suomi on turvallinen maa -&gt; yhteiskunta tekee paljon töitä turvallisuuden eteen</a:t>
            </a:r>
          </a:p>
        </p:txBody>
      </p:sp>
    </p:spTree>
    <p:extLst>
      <p:ext uri="{BB962C8B-B14F-4D97-AF65-F5344CB8AC3E}">
        <p14:creationId xmlns:p14="http://schemas.microsoft.com/office/powerpoint/2010/main" val="308439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Verkon vaarat –video 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645377"/>
              </p:ext>
            </p:extLst>
          </p:nvPr>
        </p:nvGraphicFramePr>
        <p:xfrm>
          <a:off x="1069975" y="2471737"/>
          <a:ext cx="10058400" cy="3747435"/>
        </p:xfrm>
        <a:graphic>
          <a:graphicData uri="http://schemas.openxmlformats.org/drawingml/2006/table">
            <a:tbl>
              <a:tblPr/>
              <a:tblGrid>
                <a:gridCol w="10058400">
                  <a:extLst>
                    <a:ext uri="{9D8B030D-6E8A-4147-A177-3AD203B41FA5}">
                      <a16:colId xmlns:a16="http://schemas.microsoft.com/office/drawing/2014/main" val="1344713790"/>
                    </a:ext>
                  </a:extLst>
                </a:gridCol>
              </a:tblGrid>
              <a:tr h="649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2800">
                          <a:effectLst/>
                        </a:rPr>
                        <a:t>Millaisia ajatuksia video herätti?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272416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2800">
                          <a:effectLst/>
                        </a:rPr>
                        <a:t>Millaisia vinkkejä video antaa ongelmien välttämiseksi?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135813"/>
                  </a:ext>
                </a:extLst>
              </a:tr>
              <a:tr h="113698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2800" dirty="0">
                          <a:effectLst/>
                        </a:rPr>
                        <a:t>Miksi kiristyksestä voi olla vaikea kertoa vanhemmille tai poliisille?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endParaRPr lang="fi-FI" sz="2800" dirty="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2800" dirty="0">
                          <a:effectLst/>
                        </a:rPr>
                        <a:t>Miksi siitä kuitenkin kannattaa aina kertoa?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556697"/>
                  </a:ext>
                </a:extLst>
              </a:tr>
              <a:tr h="649705">
                <a:tc>
                  <a:txBody>
                    <a:bodyPr/>
                    <a:lstStyle/>
                    <a:p>
                      <a:endParaRPr lang="fi-FI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783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Armeija ja poliisi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79" y="1679638"/>
            <a:ext cx="6076950" cy="4051300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000" y="3006000"/>
            <a:ext cx="5778000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5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Ulko</a:t>
            </a:r>
            <a:r>
              <a:rPr lang="fi-FI" dirty="0"/>
              <a:t>- ja turvallisuuspolitiikka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Suomi on perinteisesti nojannut sotilaalliseen puolueettomuuteen – nyt suuntana on Nato</a:t>
            </a:r>
          </a:p>
          <a:p>
            <a:r>
              <a:rPr lang="fi-FI" sz="3200" dirty="0"/>
              <a:t>Turvallisuudesta on tähän asti vastannut armeija ja kansainvälistä yhteistyötä on korostettu (EU, YK, Naton rauhankumppanuus)</a:t>
            </a:r>
          </a:p>
          <a:p>
            <a:r>
              <a:rPr lang="fi-FI" sz="3200" dirty="0"/>
              <a:t>Pitäisikö asevelvollisuuden koskea myös naisia? Miksi?</a:t>
            </a:r>
          </a:p>
        </p:txBody>
      </p:sp>
    </p:spTree>
    <p:extLst>
      <p:ext uri="{BB962C8B-B14F-4D97-AF65-F5344CB8AC3E}">
        <p14:creationId xmlns:p14="http://schemas.microsoft.com/office/powerpoint/2010/main" val="3440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Poliisi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Poliisi näkyy ihmisten arjessa</a:t>
            </a:r>
          </a:p>
          <a:p>
            <a:r>
              <a:rPr lang="fi-FI" sz="2800" dirty="0"/>
              <a:t>Järjestyspoliisi, rikospoliisi, keskusrikospoliisi ja suojelupoliisi</a:t>
            </a:r>
          </a:p>
          <a:p>
            <a:r>
              <a:rPr lang="fi-FI" sz="2800" dirty="0"/>
              <a:t>Poliisin oikeudet: voimakeinojen käyttö tarvittaessa, rikoksesta epäilty matkustuskieltoon ym.</a:t>
            </a:r>
          </a:p>
          <a:p>
            <a:r>
              <a:rPr lang="fi-FI" sz="2800" dirty="0"/>
              <a:t>Poliisin laajat oikeudet saa myös kritiikkiä – yksityisyyden suoja?</a:t>
            </a:r>
          </a:p>
        </p:txBody>
      </p:sp>
    </p:spTree>
    <p:extLst>
      <p:ext uri="{BB962C8B-B14F-4D97-AF65-F5344CB8AC3E}">
        <p14:creationId xmlns:p14="http://schemas.microsoft.com/office/powerpoint/2010/main" val="335227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https://www.youtube.com/watch?v=iFGrlOPRikE</a:t>
            </a:r>
            <a:r>
              <a:rPr lang="fi-FI" dirty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0591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Puutyyppi</Template>
  <TotalTime>188</TotalTime>
  <Words>163</Words>
  <Application>Microsoft Office PowerPoint</Application>
  <PresentationFormat>Laajakuva</PresentationFormat>
  <Paragraphs>23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Georgia</vt:lpstr>
      <vt:lpstr>Trebuchet MS</vt:lpstr>
      <vt:lpstr>Wingdings</vt:lpstr>
      <vt:lpstr>Puutyyppi</vt:lpstr>
      <vt:lpstr>Turvallisuus</vt:lpstr>
      <vt:lpstr>Arkiturvallisuus</vt:lpstr>
      <vt:lpstr>Verkon vaarat –video </vt:lpstr>
      <vt:lpstr>Armeija ja poliisi</vt:lpstr>
      <vt:lpstr>Ulko- ja turvallisuuspolitiikka</vt:lpstr>
      <vt:lpstr>Poliisi</vt:lpstr>
      <vt:lpstr>https://www.youtube.com/watch?v=iFGrlOPRikE 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Turvallisuus</dc:title>
  <dc:creator>Helenius Niki</dc:creator>
  <cp:lastModifiedBy>Helenius Niki</cp:lastModifiedBy>
  <cp:revision>6</cp:revision>
  <dcterms:created xsi:type="dcterms:W3CDTF">2022-05-19T19:23:24Z</dcterms:created>
  <dcterms:modified xsi:type="dcterms:W3CDTF">2024-05-23T08:10:02Z</dcterms:modified>
</cp:coreProperties>
</file>