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F6E0E8E6-B6EB-498A-BC29-48D81AAAA5B6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8B59-FD8C-464E-A2E0-D2DB42977C43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D0685-9E9F-46AF-8733-3458A4A5B67E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578A0-4252-4A4F-8A4C-4F80F1AD91FF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DF071-3364-4AF2-8784-696D9E530376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C83B-2A0D-4895-8D19-F0DA28872F64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ACF0-C7E7-4CC8-840E-A2809FB4BDF6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64FF-53E9-4519-AFEB-B5EAE0A6C098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0605F-0999-49B8-97E8-A9F5FE66FD89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493-8214-4CD3-9E66-4A7CE0239274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397E-FD2D-4D0A-B33C-2E5AEFAED143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092E-80DC-4992-A0D4-E74F7FC3042B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A4C6-EA06-4AF0-A839-1839C57399A0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C016-2580-485A-AC4B-4452BC379743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C8E6-7044-439E-9AE7-82A0C81AB0F0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F70E-5DFF-42EC-93B3-07D70D7ED1BD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520B5-A0C9-4D15-A71B-70A075D52D64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1EAF71F-1A43-41B7-B605-0710A83174B7}" type="datetimeFigureOut">
              <a:rPr lang="en-US" dirty="0"/>
              <a:t>1/17/2024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areena.yle.fi/1-385795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Talouskasvu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6545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Hinnat muuttuvat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Tavaroiden ja palveluiden hinnat nousevat jatkuvasti -&gt; inflaatio</a:t>
            </a:r>
          </a:p>
          <a:p>
            <a:r>
              <a:rPr lang="fi-FI" dirty="0"/>
              <a:t>Syitä inflaatioon: talouskasvu, valmistuskustannukset nousevat</a:t>
            </a:r>
          </a:p>
          <a:p>
            <a:r>
              <a:rPr lang="fi-FI" dirty="0"/>
              <a:t>Hintojen kohoamista seurataan kuluttajahintaindeksin avulla</a:t>
            </a:r>
          </a:p>
        </p:txBody>
      </p:sp>
    </p:spTree>
    <p:extLst>
      <p:ext uri="{BB962C8B-B14F-4D97-AF65-F5344CB8AC3E}">
        <p14:creationId xmlns:p14="http://schemas.microsoft.com/office/powerpoint/2010/main" val="260175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Kuluttajahintaindeksi</a:t>
            </a:r>
          </a:p>
        </p:txBody>
      </p:sp>
      <p:pic>
        <p:nvPicPr>
          <p:cNvPr id="6" name="Sisällön paikkamerkki 5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207262" y="1549717"/>
            <a:ext cx="8194184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00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125" y="0"/>
            <a:ext cx="10184204" cy="62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255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Inflaation ongelmia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Heikentää talouskasvua</a:t>
            </a:r>
          </a:p>
          <a:p>
            <a:r>
              <a:rPr lang="fi-FI" dirty="0"/>
              <a:t>Ulkomaankauppa hidastuu</a:t>
            </a:r>
          </a:p>
          <a:p>
            <a:r>
              <a:rPr lang="fi-FI" dirty="0"/>
              <a:t>Yleinen epävarmuus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dirty="0"/>
              <a:t>-&gt; vähäosaiset kärsivät, työssäkäyville ja varakkaille pienempi paha</a:t>
            </a:r>
          </a:p>
        </p:txBody>
      </p:sp>
    </p:spTree>
    <p:extLst>
      <p:ext uri="{BB962C8B-B14F-4D97-AF65-F5344CB8AC3E}">
        <p14:creationId xmlns:p14="http://schemas.microsoft.com/office/powerpoint/2010/main" val="30661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Deflaatio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Inflaation vastakohta eli hintojen lasku</a:t>
            </a:r>
          </a:p>
          <a:p>
            <a:r>
              <a:rPr lang="fi-FI" dirty="0"/>
              <a:t>Deflaatio on isompi ongelma taloudelle kuin inflaatio -&gt; vaarana, että odotetaan hintojen laskevan koko ajan ja lakataan kuluttamasta</a:t>
            </a:r>
          </a:p>
          <a:p>
            <a:r>
              <a:rPr lang="fi-FI" dirty="0"/>
              <a:t>Todellisuudessa deflaation on harvinaista (huom. Alennusmyynnit eri asia)</a:t>
            </a:r>
          </a:p>
          <a:p>
            <a:r>
              <a:rPr lang="fi-FI" dirty="0">
                <a:hlinkClick r:id="rId2"/>
              </a:rPr>
              <a:t>https://areena.yle.fi/1-3857951</a:t>
            </a:r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3432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Tuotanto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Tavaroita ja palveluita tuotetaan tarpeiden tyydyttämiseen</a:t>
            </a:r>
          </a:p>
          <a:p>
            <a:r>
              <a:rPr lang="fi-FI" dirty="0"/>
              <a:t>Tuotannontekijät: työvoima, raaka-aineet ja pääoma</a:t>
            </a:r>
          </a:p>
          <a:p>
            <a:r>
              <a:rPr lang="fi-FI" dirty="0"/>
              <a:t>Hinta vaikuttaa tuotantoon: missä tuotetaan ja mitä tuotetaan</a:t>
            </a:r>
          </a:p>
          <a:p>
            <a:r>
              <a:rPr lang="fi-FI" dirty="0"/>
              <a:t>Yritysten kilpailukyky suomessa pääosin hyvä </a:t>
            </a:r>
          </a:p>
        </p:txBody>
      </p:sp>
    </p:spTree>
    <p:extLst>
      <p:ext uri="{BB962C8B-B14F-4D97-AF65-F5344CB8AC3E}">
        <p14:creationId xmlns:p14="http://schemas.microsoft.com/office/powerpoint/2010/main" val="266556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57150"/>
            <a:ext cx="9111862" cy="63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904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Hintaan </a:t>
            </a:r>
            <a:r>
              <a:rPr lang="fi-FI" dirty="0"/>
              <a:t>vaikuttaa moni asia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Kysyntä ja tarjonta määrittelee hinnan </a:t>
            </a:r>
          </a:p>
          <a:p>
            <a:r>
              <a:rPr lang="fi-FI" dirty="0"/>
              <a:t>Vapaa kilpailu osa markkinatalousjärjestelmää</a:t>
            </a:r>
          </a:p>
        </p:txBody>
      </p:sp>
    </p:spTree>
    <p:extLst>
      <p:ext uri="{BB962C8B-B14F-4D97-AF65-F5344CB8AC3E}">
        <p14:creationId xmlns:p14="http://schemas.microsoft.com/office/powerpoint/2010/main" val="1964040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Kysyntä ja tarjonta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871344" y="1655786"/>
            <a:ext cx="6336000" cy="47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03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Hyvä ja paha talouskasvu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Talouskasvua mitataan usein Bruttokansantuotteella eli mikä on hyödykkeiden tuottama rahallinen arvo</a:t>
            </a:r>
          </a:p>
          <a:p>
            <a:r>
              <a:rPr lang="fi-FI" dirty="0"/>
              <a:t>Talouskasvu takaa yritysten pärjäämisen, tuo verorahaa valtiolle ja kunnille, ihmisten elintaso nousee -&gt; ollut jo pitkään yleinen tavoite</a:t>
            </a:r>
          </a:p>
          <a:p>
            <a:r>
              <a:rPr lang="fi-FI" dirty="0"/>
              <a:t>Talouskasvu aiheuttaa ilmastonmuutosta, liiallinen voitontavoittelu aiheuttaa myös stressiä ja paineita</a:t>
            </a:r>
          </a:p>
        </p:txBody>
      </p:sp>
    </p:spTree>
    <p:extLst>
      <p:ext uri="{BB962C8B-B14F-4D97-AF65-F5344CB8AC3E}">
        <p14:creationId xmlns:p14="http://schemas.microsoft.com/office/powerpoint/2010/main" val="107329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5CAFA5F8-6A67-CFB2-4C60-D9E873AE7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148" y="0"/>
            <a:ext cx="114197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49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3F467663-6D2E-F060-2303-9469E187E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83" y="0"/>
            <a:ext cx="106074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834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690562"/>
            <a:ext cx="6858000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51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äätapahtuma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CF823853-53CC-4249-AEDB-2EA9F718B2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TM04033927[[fn=Päätapahtuma]]</Template>
  <TotalTime>368</TotalTime>
  <Words>176</Words>
  <Application>Microsoft Office PowerPoint</Application>
  <PresentationFormat>Laajakuva</PresentationFormat>
  <Paragraphs>30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7" baseType="lpstr">
      <vt:lpstr>Arial</vt:lpstr>
      <vt:lpstr>Impact</vt:lpstr>
      <vt:lpstr>Päätapahtuma</vt:lpstr>
      <vt:lpstr>Talouskasvu</vt:lpstr>
      <vt:lpstr>Tuotanto</vt:lpstr>
      <vt:lpstr>PowerPoint-esitys</vt:lpstr>
      <vt:lpstr>Hintaan vaikuttaa moni asia</vt:lpstr>
      <vt:lpstr>Kysyntä ja tarjonta</vt:lpstr>
      <vt:lpstr>Hyvä ja paha talouskasvu</vt:lpstr>
      <vt:lpstr>PowerPoint-esitys</vt:lpstr>
      <vt:lpstr>PowerPoint-esitys</vt:lpstr>
      <vt:lpstr>PowerPoint-esitys</vt:lpstr>
      <vt:lpstr>Hinnat muuttuvat</vt:lpstr>
      <vt:lpstr>Kuluttajahintaindeksi</vt:lpstr>
      <vt:lpstr>PowerPoint-esitys</vt:lpstr>
      <vt:lpstr>Inflaation ongelmia</vt:lpstr>
      <vt:lpstr>Deflaatio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Talouskasvu</dc:title>
  <dc:creator>Helenius Niki</dc:creator>
  <cp:lastModifiedBy>Helenius Niki</cp:lastModifiedBy>
  <cp:revision>13</cp:revision>
  <dcterms:created xsi:type="dcterms:W3CDTF">2022-03-10T09:27:51Z</dcterms:created>
  <dcterms:modified xsi:type="dcterms:W3CDTF">2024-01-17T08:54:26Z</dcterms:modified>
</cp:coreProperties>
</file>