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3" d="100"/>
          <a:sy n="63" d="100"/>
        </p:scale>
        <p:origin x="5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aihe/artikkeli/2007/11/22/suomi-euroopan-unioniin-ja-eurovaluuttaa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urooppatiedotus.fi/2024/05/02/uusi-eu-lain-synnysta-kertova-video-seka-paivitettyja-eu-materiaaleja-saatavilla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Suomi ja Euroopan unioni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298" y="4158886"/>
            <a:ext cx="3449098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30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Suomen liittyminen unioniin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Suomi liittyi unioniin vuonna 1995, taustalla neuvoa-antava kansanäänestys</a:t>
            </a:r>
          </a:p>
          <a:p>
            <a:r>
              <a:rPr lang="fi-FI" dirty="0"/>
              <a:t>Miksi liityttiin? Turvallisuus ja talous tärkeimmät syyt.</a:t>
            </a:r>
          </a:p>
          <a:p>
            <a:r>
              <a:rPr lang="fi-FI" dirty="0"/>
              <a:t>Miksi vastustettiin? Maatalous ja päätösvallan kaventuminen</a:t>
            </a:r>
          </a:p>
          <a:p>
            <a:r>
              <a:rPr lang="fi-FI" dirty="0">
                <a:hlinkClick r:id="rId2"/>
              </a:rPr>
              <a:t>https://yle.fi/aihe/artikkeli/2007/11/22/suomi-euroopan-unioniin-ja-eurovaluuttaan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393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Euroopan unioni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Taustalla toinen maailmansota – haluttiin Saksa ja Ranska yhteen</a:t>
            </a:r>
          </a:p>
          <a:p>
            <a:r>
              <a:rPr lang="fi-FI" dirty="0"/>
              <a:t>Alkoi hiili- ja teräsyhteistyötä 1950-luvulla</a:t>
            </a:r>
          </a:p>
          <a:p>
            <a:r>
              <a:rPr lang="fi-FI" dirty="0"/>
              <a:t>Tavoite: tavarat, palvelut, pääoma ja työvoima liikkuvat vapaasti</a:t>
            </a:r>
          </a:p>
          <a:p>
            <a:r>
              <a:rPr lang="fi-FI" dirty="0"/>
              <a:t>Myöhemmin useassa maassa otettiin käyttöön yhteisvaluutta euro</a:t>
            </a:r>
          </a:p>
          <a:p>
            <a:r>
              <a:rPr lang="fi-FI" dirty="0">
                <a:hlinkClick r:id="rId2"/>
              </a:rPr>
              <a:t>https://eurooppatiedotus.fi/2024/05/02/uusi-eu-lain-synnysta-kertova-video-seka-paivitettyja-eu-materiaaleja-saatavilla/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086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Lainsäädäntö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Direktiivi on lainsäädäntöohje (eduskunta muokkaa)</a:t>
            </a:r>
          </a:p>
          <a:p>
            <a:r>
              <a:rPr lang="fi-FI" dirty="0"/>
              <a:t>Asetus tulee suoraan uudeksi laiksi kaikissa EU-maissa</a:t>
            </a:r>
          </a:p>
          <a:p>
            <a:r>
              <a:rPr lang="fi-FI" dirty="0"/>
              <a:t>Päätökset täydentävät edellisiä ja voivat koskea yhtä jäsenmaata tai esim. yritystä.</a:t>
            </a:r>
          </a:p>
        </p:txBody>
      </p:sp>
    </p:spTree>
    <p:extLst>
      <p:ext uri="{BB962C8B-B14F-4D97-AF65-F5344CB8AC3E}">
        <p14:creationId xmlns:p14="http://schemas.microsoft.com/office/powerpoint/2010/main" val="291860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hyvää ja mitä huonoa..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Hyvää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/>
              <a:t>EU-kansalaisuus</a:t>
            </a:r>
          </a:p>
          <a:p>
            <a:r>
              <a:rPr lang="fi-FI" dirty="0"/>
              <a:t>Iso ja yhtenäinen markkina-alue – tuotteiden valvonta</a:t>
            </a:r>
          </a:p>
          <a:p>
            <a:r>
              <a:rPr lang="fi-FI" dirty="0"/>
              <a:t>Yhteinen turvallisuus</a:t>
            </a:r>
          </a:p>
          <a:p>
            <a:r>
              <a:rPr lang="fi-FI" dirty="0"/>
              <a:t>Euroalue helpottaa matkustamisessa ja ostosten tekemisessä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i-FI" dirty="0"/>
              <a:t>Huonoa</a:t>
            </a:r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Byrokraattinen ja monimutkainen</a:t>
            </a:r>
          </a:p>
          <a:p>
            <a:r>
              <a:rPr lang="fi-FI" dirty="0"/>
              <a:t>Taloudelliset tukipaketit (Kreikka)</a:t>
            </a:r>
          </a:p>
          <a:p>
            <a:r>
              <a:rPr lang="fi-FI" dirty="0"/>
              <a:t>Yritysten välinen kilpailu kiristynyt</a:t>
            </a:r>
          </a:p>
          <a:p>
            <a:r>
              <a:rPr lang="fi-FI" dirty="0"/>
              <a:t>Pakolaiskysymys</a:t>
            </a:r>
          </a:p>
          <a:p>
            <a:r>
              <a:rPr lang="fi-FI" dirty="0" err="1"/>
              <a:t>Brexit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347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1925"/>
            <a:ext cx="9144000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026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3B0D88-F5E2-DA46-D862-12E710842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Kokeeseen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93D637-E973-54A5-E6C1-DF342C32D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1. Käsitemäärittelytehtävä</a:t>
            </a:r>
          </a:p>
          <a:p>
            <a:r>
              <a:rPr lang="fi-FI" dirty="0"/>
              <a:t>2. Pilakuvatehtävä</a:t>
            </a:r>
          </a:p>
          <a:p>
            <a:r>
              <a:rPr lang="fi-FI" dirty="0"/>
              <a:t>3. Oikein/väärin –tehtävä</a:t>
            </a:r>
          </a:p>
          <a:p>
            <a:r>
              <a:rPr lang="fi-FI" dirty="0"/>
              <a:t>4. Pikkutehtävät</a:t>
            </a:r>
          </a:p>
          <a:p>
            <a:r>
              <a:rPr lang="fi-FI" dirty="0"/>
              <a:t>5. </a:t>
            </a:r>
            <a:r>
              <a:rPr lang="fi-FI"/>
              <a:t>Essee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4000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EU-kansalaisuus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se tarkoittaa ja mitä hyötyä siitä on sinulle?</a:t>
            </a:r>
          </a:p>
          <a:p>
            <a:r>
              <a:rPr lang="fi-FI" dirty="0"/>
              <a:t>S.216 tehtävä 5. </a:t>
            </a:r>
          </a:p>
        </p:txBody>
      </p:sp>
    </p:spTree>
    <p:extLst>
      <p:ext uri="{BB962C8B-B14F-4D97-AF65-F5344CB8AC3E}">
        <p14:creationId xmlns:p14="http://schemas.microsoft.com/office/powerpoint/2010/main" val="236850928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CB9708-C445-4049-9D7F-4C8684E69AF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93</TotalTime>
  <Words>192</Words>
  <Application>Microsoft Office PowerPoint</Application>
  <PresentationFormat>Laajakuva</PresentationFormat>
  <Paragraphs>37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Calibri Light</vt:lpstr>
      <vt:lpstr>Rockwell</vt:lpstr>
      <vt:lpstr>Wingdings</vt:lpstr>
      <vt:lpstr>Atlas</vt:lpstr>
      <vt:lpstr>Suomi ja Euroopan unioni</vt:lpstr>
      <vt:lpstr>Suomen liittyminen unioniin</vt:lpstr>
      <vt:lpstr>Euroopan unioni</vt:lpstr>
      <vt:lpstr>Lainsäädäntö</vt:lpstr>
      <vt:lpstr>Mitä hyvää ja mitä huonoa..</vt:lpstr>
      <vt:lpstr>PowerPoint-esitys</vt:lpstr>
      <vt:lpstr>Kokeeseen</vt:lpstr>
      <vt:lpstr>EU-kansalaisuus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Suomi ja Euroopan unioni</dc:title>
  <dc:creator>Helenius Niki</dc:creator>
  <cp:lastModifiedBy>Helenius Niki</cp:lastModifiedBy>
  <cp:revision>8</cp:revision>
  <dcterms:created xsi:type="dcterms:W3CDTF">2022-05-12T18:49:10Z</dcterms:created>
  <dcterms:modified xsi:type="dcterms:W3CDTF">2024-05-14T10:57:51Z</dcterms:modified>
</cp:coreProperties>
</file>