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816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935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037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3942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6000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7201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3837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354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1206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6242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834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30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381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297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587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965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47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B6AA98E-76C7-404C-916D-C347DB0653B0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2AB526E-6987-482E-9383-F441C3325D7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580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vv.fi/isyyden-vahvistaminen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perheasioita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899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Erilaisia perheitä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u="sng" dirty="0"/>
              <a:t>Ydinperhe =äiti, isä +lapset</a:t>
            </a:r>
          </a:p>
          <a:p>
            <a:r>
              <a:rPr lang="fi-FI" u="sng" dirty="0"/>
              <a:t>UUSPERHE = PARISKUNNAN LAPSIA EDELLISISITÄ LIITOISTA JA YHTEISIÄ LAPSIA</a:t>
            </a:r>
          </a:p>
          <a:p>
            <a:r>
              <a:rPr lang="fi-FI" dirty="0"/>
              <a:t>SATEENKAARIPERHE = YKSI TAI USEAMPI VANHEMPI KUULUU SEKSUAALI- JA/TAI SUKUPUOLIVÄHEMMISTÖÖN</a:t>
            </a:r>
          </a:p>
          <a:p>
            <a:r>
              <a:rPr lang="fi-FI" dirty="0"/>
              <a:t>sijaisperhe = vanhemmat eivät kykeneviä huoltamaan –lapselle etsitään uusi koti</a:t>
            </a:r>
          </a:p>
          <a:p>
            <a:r>
              <a:rPr lang="fi-FI" u="sng" dirty="0"/>
              <a:t>MIKÄ TAHANSA PERHE OIKEUTETTU SAAMAAN YHTEISKUNNAN PALVELUITA</a:t>
            </a:r>
          </a:p>
        </p:txBody>
      </p:sp>
    </p:spTree>
    <p:extLst>
      <p:ext uri="{BB962C8B-B14F-4D97-AF65-F5344CB8AC3E}">
        <p14:creationId xmlns:p14="http://schemas.microsoft.com/office/powerpoint/2010/main" val="325444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Lapset (alle 18-vuotias)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Lapsella oikeus henkilöllisyyteen ja nimeen</a:t>
            </a:r>
          </a:p>
          <a:p>
            <a:r>
              <a:rPr lang="fi-FI" u="sng" dirty="0"/>
              <a:t>Ensisijainen vastuu lapsesta huoltajalla</a:t>
            </a:r>
          </a:p>
          <a:p>
            <a:r>
              <a:rPr lang="fi-FI" u="sng" dirty="0"/>
              <a:t>Huoltajalla oikeus päättää lapsen asioista -&gt; huolto päättyy, kun lapsi täyttää 18 </a:t>
            </a:r>
            <a:r>
              <a:rPr lang="fi-FI" dirty="0"/>
              <a:t>(tai menee naimisiin ennen sitä)</a:t>
            </a:r>
          </a:p>
        </p:txBody>
      </p:sp>
    </p:spTree>
    <p:extLst>
      <p:ext uri="{BB962C8B-B14F-4D97-AF65-F5344CB8AC3E}">
        <p14:creationId xmlns:p14="http://schemas.microsoft.com/office/powerpoint/2010/main" val="93330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Lapset ja ero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u="sng" dirty="0"/>
              <a:t>Vanhempien pitää sopia lasta koskevista asioista: huoltaja? Asuminen, kulut? Ym. </a:t>
            </a:r>
            <a:r>
              <a:rPr lang="fi-FI" dirty="0"/>
              <a:t>-&gt; ei merkitystä avioliitolla/avoliitolla</a:t>
            </a:r>
          </a:p>
          <a:p>
            <a:r>
              <a:rPr lang="fi-FI" dirty="0"/>
              <a:t>Kirjallinen sopimus suositeltavaa</a:t>
            </a:r>
          </a:p>
          <a:p>
            <a:r>
              <a:rPr lang="fi-FI" dirty="0"/>
              <a:t>Yli 12-vuotiaan mielipidettä kuunneltava</a:t>
            </a:r>
          </a:p>
          <a:p>
            <a:r>
              <a:rPr lang="fi-FI" u="sng" dirty="0"/>
              <a:t>Yhteishuoltajuus tavallisin vaihtoehto</a:t>
            </a:r>
          </a:p>
        </p:txBody>
      </p:sp>
    </p:spTree>
    <p:extLst>
      <p:ext uri="{BB962C8B-B14F-4D97-AF65-F5344CB8AC3E}">
        <p14:creationId xmlns:p14="http://schemas.microsoft.com/office/powerpoint/2010/main" val="159235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Tee kirjasta tehtävät 4 ja 5, s.60</a:t>
            </a:r>
          </a:p>
          <a:p>
            <a:r>
              <a:rPr lang="fi-FI" dirty="0"/>
              <a:t>Pohdi: pitäisikö adoptioikää laskea, perustele. </a:t>
            </a:r>
          </a:p>
          <a:p>
            <a:r>
              <a:rPr lang="fi-FI" dirty="0"/>
              <a:t>Mitä oikeuksia adoptio tuo lapselle?</a:t>
            </a:r>
          </a:p>
          <a:p>
            <a:r>
              <a:rPr lang="fi-FI" dirty="0"/>
              <a:t>Mitä tarkoittaa perheen sisäinen adoptio?</a:t>
            </a:r>
          </a:p>
        </p:txBody>
      </p:sp>
    </p:spTree>
    <p:extLst>
      <p:ext uri="{BB962C8B-B14F-4D97-AF65-F5344CB8AC3E}">
        <p14:creationId xmlns:p14="http://schemas.microsoft.com/office/powerpoint/2010/main" val="274132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>
                <a:hlinkClick r:id="rId2"/>
              </a:rPr>
              <a:t>https://dvv.fi/isyyden-vahvistaminen</a:t>
            </a:r>
            <a:r>
              <a:rPr lang="fi-FI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3434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äätapahtuma">
  <a:themeElements>
    <a:clrScheme name="Päätapahtuma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Päätapahtuma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äätapahtum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TM04033927[[fn=Päätapahtuma]]</Template>
  <TotalTime>203</TotalTime>
  <Words>155</Words>
  <Application>Microsoft Office PowerPoint</Application>
  <PresentationFormat>Laajakuva</PresentationFormat>
  <Paragraphs>22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Arial</vt:lpstr>
      <vt:lpstr>Impact</vt:lpstr>
      <vt:lpstr>Päätapahtuma</vt:lpstr>
      <vt:lpstr>perheasioita</vt:lpstr>
      <vt:lpstr>Erilaisia perheitä</vt:lpstr>
      <vt:lpstr>Lapset (alle 18-vuotias)</vt:lpstr>
      <vt:lpstr>Lapset ja ero</vt:lpstr>
      <vt:lpstr>Tehtäviä</vt:lpstr>
      <vt:lpstr>https://dvv.fi/isyyden-vahvistaminen 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perheasioita</dc:title>
  <dc:creator>Helenius Niki</dc:creator>
  <cp:lastModifiedBy>Helenius Niki</cp:lastModifiedBy>
  <cp:revision>10</cp:revision>
  <dcterms:created xsi:type="dcterms:W3CDTF">2021-09-13T12:23:21Z</dcterms:created>
  <dcterms:modified xsi:type="dcterms:W3CDTF">2026-03-05T10:48:28Z</dcterms:modified>
</cp:coreProperties>
</file>