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reena.yle.fi/1-50754622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Monikulttuurinen suomi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2738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Kpl 2: Ketä suomalaiset ovat?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u="sng" dirty="0"/>
              <a:t>Kansalaisuus tuo paljon oikeuksia, esim. tietyt virat tai vaikuttaminen</a:t>
            </a:r>
          </a:p>
          <a:p>
            <a:r>
              <a:rPr lang="fi-FI" u="sng" dirty="0"/>
              <a:t>Suomen kansalainen on </a:t>
            </a:r>
            <a:r>
              <a:rPr lang="fi-FI" u="sng" dirty="0" err="1"/>
              <a:t>eu</a:t>
            </a:r>
            <a:r>
              <a:rPr lang="fi-FI" u="sng" dirty="0"/>
              <a:t>-kansalainen</a:t>
            </a:r>
          </a:p>
          <a:p>
            <a:r>
              <a:rPr lang="fi-FI" u="sng" dirty="0"/>
              <a:t>Kuinka kansalaisuuden saa: suomalaiset vanhemmat, adoptoitu suomeen, hakemuksella (tiukat ehdot)</a:t>
            </a:r>
          </a:p>
        </p:txBody>
      </p:sp>
    </p:spTree>
    <p:extLst>
      <p:ext uri="{BB962C8B-B14F-4D97-AF65-F5344CB8AC3E}">
        <p14:creationId xmlns:p14="http://schemas.microsoft.com/office/powerpoint/2010/main" val="158045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1521" y="-210943"/>
            <a:ext cx="7599522" cy="5364000"/>
          </a:xfrm>
          <a:prstGeom prst="rect">
            <a:avLst/>
          </a:prstGeo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360" y="1372919"/>
            <a:ext cx="7254157" cy="48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641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Yhtenäinen kansa?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Mitä identiteetti tarkoittaa? – jokaisella on oma identiteetti</a:t>
            </a:r>
          </a:p>
          <a:p>
            <a:r>
              <a:rPr lang="fi-FI" dirty="0"/>
              <a:t>Suomessa asuvia vähemmistöjä: romanit, saamelaiset ja suomen ruotsinkieliset</a:t>
            </a:r>
          </a:p>
          <a:p>
            <a:r>
              <a:rPr lang="fi-FI" dirty="0"/>
              <a:t>Suomi ja suomalaisuus muuttuu koko ajan  - vaikutusta muualta</a:t>
            </a:r>
          </a:p>
          <a:p>
            <a:r>
              <a:rPr lang="fi-FI" dirty="0">
                <a:hlinkClick r:id="rId2"/>
              </a:rPr>
              <a:t>https://areena.yle.fi/1-50754622</a:t>
            </a:r>
            <a:r>
              <a:rPr lang="fi-FI" dirty="0"/>
              <a:t> video saamelaisuudesta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1863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Kirjan tehtävät s.16 (3,5,6)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5c (ei </a:t>
            </a:r>
            <a:r>
              <a:rPr lang="fi-FI"/>
              <a:t>tarvitse tehdä)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50781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Maahanmuutto maailmassa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911832" y="1655786"/>
            <a:ext cx="8767123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188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Miksi suomeen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Maahanmuuttaja on vakituisesti suomessa asuva toisen maan kansalainen</a:t>
            </a:r>
          </a:p>
          <a:p>
            <a:r>
              <a:rPr lang="fi-FI" dirty="0"/>
              <a:t>Työ, opiskelu, rakkaus</a:t>
            </a:r>
          </a:p>
          <a:p>
            <a:r>
              <a:rPr lang="fi-FI" dirty="0"/>
              <a:t>Pelko, vainot, sodat, luonnonkatastrofit </a:t>
            </a:r>
            <a:r>
              <a:rPr lang="fi-FI" dirty="0" err="1"/>
              <a:t>ym</a:t>
            </a:r>
            <a:r>
              <a:rPr lang="fi-FI" dirty="0"/>
              <a:t> – pakolaisuus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71597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Tee </a:t>
            </a:r>
            <a:r>
              <a:rPr lang="fi-FI"/>
              <a:t>kirjasta tehtävät </a:t>
            </a:r>
            <a:r>
              <a:rPr lang="fi-FI" dirty="0"/>
              <a:t>3 </a:t>
            </a:r>
            <a:r>
              <a:rPr lang="fi-FI"/>
              <a:t>ja 5, s.22.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0157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äätapahtuma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TM04033927[[fn=Päätapahtuma]]</Template>
  <TotalTime>238</TotalTime>
  <Words>133</Words>
  <Application>Microsoft Office PowerPoint</Application>
  <PresentationFormat>Laajakuva</PresentationFormat>
  <Paragraphs>18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1" baseType="lpstr">
      <vt:lpstr>Arial</vt:lpstr>
      <vt:lpstr>Impact</vt:lpstr>
      <vt:lpstr>Päätapahtuma</vt:lpstr>
      <vt:lpstr>Monikulttuurinen suomi</vt:lpstr>
      <vt:lpstr>Kpl 2: Ketä suomalaiset ovat?</vt:lpstr>
      <vt:lpstr>PowerPoint-esitys</vt:lpstr>
      <vt:lpstr>Yhtenäinen kansa?</vt:lpstr>
      <vt:lpstr>Kirjan tehtävät s.16 (3,5,6)</vt:lpstr>
      <vt:lpstr>Maahanmuutto maailmassa</vt:lpstr>
      <vt:lpstr>Miksi suomeen</vt:lpstr>
      <vt:lpstr>Tee kirjasta tehtävät 3 ja 5, s.22.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Monikulttuurinen suomi</dc:title>
  <dc:creator>Helenius Niki</dc:creator>
  <cp:lastModifiedBy>Helenius Niki</cp:lastModifiedBy>
  <cp:revision>9</cp:revision>
  <dcterms:created xsi:type="dcterms:W3CDTF">2021-08-13T09:50:17Z</dcterms:created>
  <dcterms:modified xsi:type="dcterms:W3CDTF">2026-02-19T11:04:33Z</dcterms:modified>
</cp:coreProperties>
</file>