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6E69E-343C-438F-9C43-17168B4274C0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DB724A92-1697-44BE-965F-62B9E52C17E4}">
      <dgm:prSet phldrT="[Teksti]"/>
      <dgm:spPr/>
      <dgm:t>
        <a:bodyPr/>
        <a:lstStyle/>
        <a:p>
          <a:r>
            <a:rPr lang="fi-FI" b="1" dirty="0"/>
            <a:t>Hallitus</a:t>
          </a:r>
        </a:p>
        <a:p>
          <a:r>
            <a:rPr lang="fi-FI" dirty="0"/>
            <a:t>Valmistelee asiat valtuustolle ja vastaa toimeenpanosta</a:t>
          </a:r>
        </a:p>
      </dgm:t>
    </dgm:pt>
    <dgm:pt modelId="{BE2DFDE0-B908-43B4-AB44-FE9F29B1C23D}" type="parTrans" cxnId="{ABD1B4E6-B47A-47E9-81E6-3D03907AEAD6}">
      <dgm:prSet/>
      <dgm:spPr/>
      <dgm:t>
        <a:bodyPr/>
        <a:lstStyle/>
        <a:p>
          <a:endParaRPr lang="fi-FI"/>
        </a:p>
      </dgm:t>
    </dgm:pt>
    <dgm:pt modelId="{00030FCE-EBCC-404C-8F5B-4C3105801909}" type="sibTrans" cxnId="{ABD1B4E6-B47A-47E9-81E6-3D03907AEAD6}">
      <dgm:prSet/>
      <dgm:spPr/>
      <dgm:t>
        <a:bodyPr/>
        <a:lstStyle/>
        <a:p>
          <a:endParaRPr lang="fi-FI"/>
        </a:p>
      </dgm:t>
    </dgm:pt>
    <dgm:pt modelId="{4ECB477A-2560-4215-BCE1-F859907623D0}">
      <dgm:prSet phldrT="[Teksti]"/>
      <dgm:spPr/>
      <dgm:t>
        <a:bodyPr/>
        <a:lstStyle/>
        <a:p>
          <a:r>
            <a:rPr lang="fi-FI" b="1" dirty="0"/>
            <a:t>Valtuusto</a:t>
          </a:r>
        </a:p>
        <a:p>
          <a:r>
            <a:rPr lang="fi-FI" dirty="0"/>
            <a:t>Ylin vallankäyttäjä( päättää verot ja valitsee virkamiehet) </a:t>
          </a:r>
        </a:p>
      </dgm:t>
    </dgm:pt>
    <dgm:pt modelId="{04D2E674-AA0C-44C9-97E2-78262DF4E107}" type="parTrans" cxnId="{691226BD-C0C4-4BD0-ABF1-CACEDC253FD8}">
      <dgm:prSet/>
      <dgm:spPr/>
      <dgm:t>
        <a:bodyPr/>
        <a:lstStyle/>
        <a:p>
          <a:endParaRPr lang="fi-FI"/>
        </a:p>
      </dgm:t>
    </dgm:pt>
    <dgm:pt modelId="{806F54DD-AEDD-418A-AD40-2B67E1F0A588}" type="sibTrans" cxnId="{691226BD-C0C4-4BD0-ABF1-CACEDC253FD8}">
      <dgm:prSet/>
      <dgm:spPr/>
      <dgm:t>
        <a:bodyPr/>
        <a:lstStyle/>
        <a:p>
          <a:endParaRPr lang="fi-FI"/>
        </a:p>
      </dgm:t>
    </dgm:pt>
    <dgm:pt modelId="{330B008E-3E5D-4492-AD7A-B283B3053A9A}">
      <dgm:prSet phldrT="[Teksti]"/>
      <dgm:spPr/>
      <dgm:t>
        <a:bodyPr/>
        <a:lstStyle/>
        <a:p>
          <a:r>
            <a:rPr lang="fi-FI" b="1" dirty="0"/>
            <a:t>Lautakunnat</a:t>
          </a:r>
        </a:p>
        <a:p>
          <a:r>
            <a:rPr lang="fi-FI" dirty="0"/>
            <a:t>Omien asioiden valmistelu</a:t>
          </a:r>
        </a:p>
      </dgm:t>
    </dgm:pt>
    <dgm:pt modelId="{44C0F5FC-D23B-4EB8-9955-7E4969EEB00A}" type="parTrans" cxnId="{C0D5C98B-A200-4CB7-9187-97DEBFF7E0F3}">
      <dgm:prSet/>
      <dgm:spPr/>
      <dgm:t>
        <a:bodyPr/>
        <a:lstStyle/>
        <a:p>
          <a:endParaRPr lang="fi-FI"/>
        </a:p>
      </dgm:t>
    </dgm:pt>
    <dgm:pt modelId="{1AB029BD-C2DE-4FAC-9735-6A6E5D988B16}" type="sibTrans" cxnId="{C0D5C98B-A200-4CB7-9187-97DEBFF7E0F3}">
      <dgm:prSet/>
      <dgm:spPr/>
      <dgm:t>
        <a:bodyPr/>
        <a:lstStyle/>
        <a:p>
          <a:endParaRPr lang="fi-FI"/>
        </a:p>
      </dgm:t>
    </dgm:pt>
    <dgm:pt modelId="{68934C02-5174-4184-90E3-D3A3F683BBB8}">
      <dgm:prSet phldrT="[Teksti]"/>
      <dgm:spPr/>
      <dgm:t>
        <a:bodyPr/>
        <a:lstStyle/>
        <a:p>
          <a:r>
            <a:rPr lang="fi-FI" b="1" dirty="0"/>
            <a:t>Virkamiehet</a:t>
          </a:r>
        </a:p>
        <a:p>
          <a:r>
            <a:rPr lang="fi-FI" dirty="0"/>
            <a:t>Kunnanjohtaja</a:t>
          </a:r>
        </a:p>
      </dgm:t>
    </dgm:pt>
    <dgm:pt modelId="{CA523384-1636-4A59-BFAF-A3BA8800FAE2}" type="parTrans" cxnId="{A65AE3B5-3B6C-4590-9748-A54CEE3DE0D5}">
      <dgm:prSet/>
      <dgm:spPr/>
      <dgm:t>
        <a:bodyPr/>
        <a:lstStyle/>
        <a:p>
          <a:endParaRPr lang="fi-FI"/>
        </a:p>
      </dgm:t>
    </dgm:pt>
    <dgm:pt modelId="{80F53676-75AC-4637-93B0-E6656D059113}" type="sibTrans" cxnId="{A65AE3B5-3B6C-4590-9748-A54CEE3DE0D5}">
      <dgm:prSet/>
      <dgm:spPr/>
      <dgm:t>
        <a:bodyPr/>
        <a:lstStyle/>
        <a:p>
          <a:endParaRPr lang="fi-FI"/>
        </a:p>
      </dgm:t>
    </dgm:pt>
    <dgm:pt modelId="{20FA0252-EB76-4CC8-83B2-322C3A04D6DE}" type="pres">
      <dgm:prSet presAssocID="{22E6E69E-343C-438F-9C43-17168B4274C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F2D70D1-199B-48B4-A21F-5ADA8D6C2A20}" type="pres">
      <dgm:prSet presAssocID="{DB724A92-1697-44BE-965F-62B9E52C17E4}" presName="singleCycle" presStyleCnt="0"/>
      <dgm:spPr/>
    </dgm:pt>
    <dgm:pt modelId="{04C39A98-89B2-48E6-9580-C53DE2342C37}" type="pres">
      <dgm:prSet presAssocID="{DB724A92-1697-44BE-965F-62B9E52C17E4}" presName="singleCenter" presStyleLbl="node1" presStyleIdx="0" presStyleCnt="4" custScaleX="398476" custScaleY="85890">
        <dgm:presLayoutVars>
          <dgm:chMax val="7"/>
          <dgm:chPref val="7"/>
        </dgm:presLayoutVars>
      </dgm:prSet>
      <dgm:spPr/>
    </dgm:pt>
    <dgm:pt modelId="{136F605D-ABFA-40B2-9446-32D6339C490A}" type="pres">
      <dgm:prSet presAssocID="{04D2E674-AA0C-44C9-97E2-78262DF4E107}" presName="Name56" presStyleLbl="parChTrans1D2" presStyleIdx="0" presStyleCnt="3"/>
      <dgm:spPr/>
    </dgm:pt>
    <dgm:pt modelId="{992329A6-93CD-4915-8041-D35E450D25FA}" type="pres">
      <dgm:prSet presAssocID="{4ECB477A-2560-4215-BCE1-F859907623D0}" presName="text0" presStyleLbl="node1" presStyleIdx="1" presStyleCnt="4" custScaleX="568691" custScaleY="216484">
        <dgm:presLayoutVars>
          <dgm:bulletEnabled val="1"/>
        </dgm:presLayoutVars>
      </dgm:prSet>
      <dgm:spPr/>
    </dgm:pt>
    <dgm:pt modelId="{B4147160-4983-43E7-902A-69C89F0750BF}" type="pres">
      <dgm:prSet presAssocID="{44C0F5FC-D23B-4EB8-9955-7E4969EEB00A}" presName="Name56" presStyleLbl="parChTrans1D2" presStyleIdx="1" presStyleCnt="3"/>
      <dgm:spPr/>
    </dgm:pt>
    <dgm:pt modelId="{493CEA4F-FFED-41BF-BC5D-F10D8850F39E}" type="pres">
      <dgm:prSet presAssocID="{330B008E-3E5D-4492-AD7A-B283B3053A9A}" presName="text0" presStyleLbl="node1" presStyleIdx="2" presStyleCnt="4" custScaleX="355647">
        <dgm:presLayoutVars>
          <dgm:bulletEnabled val="1"/>
        </dgm:presLayoutVars>
      </dgm:prSet>
      <dgm:spPr/>
    </dgm:pt>
    <dgm:pt modelId="{8DF76F76-FE44-4B10-AA1D-5CCA0A05E83D}" type="pres">
      <dgm:prSet presAssocID="{CA523384-1636-4A59-BFAF-A3BA8800FAE2}" presName="Name56" presStyleLbl="parChTrans1D2" presStyleIdx="2" presStyleCnt="3"/>
      <dgm:spPr/>
    </dgm:pt>
    <dgm:pt modelId="{4FF866D6-BCD8-424E-8F65-BA3352447463}" type="pres">
      <dgm:prSet presAssocID="{68934C02-5174-4184-90E3-D3A3F683BBB8}" presName="text0" presStyleLbl="node1" presStyleIdx="3" presStyleCnt="4" custScaleX="340816">
        <dgm:presLayoutVars>
          <dgm:bulletEnabled val="1"/>
        </dgm:presLayoutVars>
      </dgm:prSet>
      <dgm:spPr/>
    </dgm:pt>
  </dgm:ptLst>
  <dgm:cxnLst>
    <dgm:cxn modelId="{2F8D654C-7863-4BA9-B36B-10D280D64315}" type="presOf" srcId="{4ECB477A-2560-4215-BCE1-F859907623D0}" destId="{992329A6-93CD-4915-8041-D35E450D25FA}" srcOrd="0" destOrd="0" presId="urn:microsoft.com/office/officeart/2008/layout/RadialCluster"/>
    <dgm:cxn modelId="{4D718E74-A81A-49A8-A314-CC18A519C4EF}" type="presOf" srcId="{330B008E-3E5D-4492-AD7A-B283B3053A9A}" destId="{493CEA4F-FFED-41BF-BC5D-F10D8850F39E}" srcOrd="0" destOrd="0" presId="urn:microsoft.com/office/officeart/2008/layout/RadialCluster"/>
    <dgm:cxn modelId="{7989B357-DB94-48E0-81D0-30F9C680DFD0}" type="presOf" srcId="{04D2E674-AA0C-44C9-97E2-78262DF4E107}" destId="{136F605D-ABFA-40B2-9446-32D6339C490A}" srcOrd="0" destOrd="0" presId="urn:microsoft.com/office/officeart/2008/layout/RadialCluster"/>
    <dgm:cxn modelId="{C0D5C98B-A200-4CB7-9187-97DEBFF7E0F3}" srcId="{DB724A92-1697-44BE-965F-62B9E52C17E4}" destId="{330B008E-3E5D-4492-AD7A-B283B3053A9A}" srcOrd="1" destOrd="0" parTransId="{44C0F5FC-D23B-4EB8-9955-7E4969EEB00A}" sibTransId="{1AB029BD-C2DE-4FAC-9735-6A6E5D988B16}"/>
    <dgm:cxn modelId="{07894B93-CE8F-4B82-B9B0-F764C116BA63}" type="presOf" srcId="{68934C02-5174-4184-90E3-D3A3F683BBB8}" destId="{4FF866D6-BCD8-424E-8F65-BA3352447463}" srcOrd="0" destOrd="0" presId="urn:microsoft.com/office/officeart/2008/layout/RadialCluster"/>
    <dgm:cxn modelId="{55B5EB9C-D428-469A-9EC0-48AEE43B6F30}" type="presOf" srcId="{22E6E69E-343C-438F-9C43-17168B4274C0}" destId="{20FA0252-EB76-4CC8-83B2-322C3A04D6DE}" srcOrd="0" destOrd="0" presId="urn:microsoft.com/office/officeart/2008/layout/RadialCluster"/>
    <dgm:cxn modelId="{0879C59D-44AD-4604-AE5D-1682475EEF12}" type="presOf" srcId="{44C0F5FC-D23B-4EB8-9955-7E4969EEB00A}" destId="{B4147160-4983-43E7-902A-69C89F0750BF}" srcOrd="0" destOrd="0" presId="urn:microsoft.com/office/officeart/2008/layout/RadialCluster"/>
    <dgm:cxn modelId="{CB4AFBB3-7E80-4965-AED8-773A5A5B57C7}" type="presOf" srcId="{DB724A92-1697-44BE-965F-62B9E52C17E4}" destId="{04C39A98-89B2-48E6-9580-C53DE2342C37}" srcOrd="0" destOrd="0" presId="urn:microsoft.com/office/officeart/2008/layout/RadialCluster"/>
    <dgm:cxn modelId="{A65AE3B5-3B6C-4590-9748-A54CEE3DE0D5}" srcId="{DB724A92-1697-44BE-965F-62B9E52C17E4}" destId="{68934C02-5174-4184-90E3-D3A3F683BBB8}" srcOrd="2" destOrd="0" parTransId="{CA523384-1636-4A59-BFAF-A3BA8800FAE2}" sibTransId="{80F53676-75AC-4637-93B0-E6656D059113}"/>
    <dgm:cxn modelId="{691226BD-C0C4-4BD0-ABF1-CACEDC253FD8}" srcId="{DB724A92-1697-44BE-965F-62B9E52C17E4}" destId="{4ECB477A-2560-4215-BCE1-F859907623D0}" srcOrd="0" destOrd="0" parTransId="{04D2E674-AA0C-44C9-97E2-78262DF4E107}" sibTransId="{806F54DD-AEDD-418A-AD40-2B67E1F0A588}"/>
    <dgm:cxn modelId="{ABD1B4E6-B47A-47E9-81E6-3D03907AEAD6}" srcId="{22E6E69E-343C-438F-9C43-17168B4274C0}" destId="{DB724A92-1697-44BE-965F-62B9E52C17E4}" srcOrd="0" destOrd="0" parTransId="{BE2DFDE0-B908-43B4-AB44-FE9F29B1C23D}" sibTransId="{00030FCE-EBCC-404C-8F5B-4C3105801909}"/>
    <dgm:cxn modelId="{8D10B6E6-5700-4620-8859-89FCBF1326C5}" type="presOf" srcId="{CA523384-1636-4A59-BFAF-A3BA8800FAE2}" destId="{8DF76F76-FE44-4B10-AA1D-5CCA0A05E83D}" srcOrd="0" destOrd="0" presId="urn:microsoft.com/office/officeart/2008/layout/RadialCluster"/>
    <dgm:cxn modelId="{5113C575-FD7D-428A-B416-F683B6360CBB}" type="presParOf" srcId="{20FA0252-EB76-4CC8-83B2-322C3A04D6DE}" destId="{4F2D70D1-199B-48B4-A21F-5ADA8D6C2A20}" srcOrd="0" destOrd="0" presId="urn:microsoft.com/office/officeart/2008/layout/RadialCluster"/>
    <dgm:cxn modelId="{FD1A254B-0D38-4F2B-8F37-334BF818A2A0}" type="presParOf" srcId="{4F2D70D1-199B-48B4-A21F-5ADA8D6C2A20}" destId="{04C39A98-89B2-48E6-9580-C53DE2342C37}" srcOrd="0" destOrd="0" presId="urn:microsoft.com/office/officeart/2008/layout/RadialCluster"/>
    <dgm:cxn modelId="{09089761-EDE5-4813-A4FD-1B0D208A3038}" type="presParOf" srcId="{4F2D70D1-199B-48B4-A21F-5ADA8D6C2A20}" destId="{136F605D-ABFA-40B2-9446-32D6339C490A}" srcOrd="1" destOrd="0" presId="urn:microsoft.com/office/officeart/2008/layout/RadialCluster"/>
    <dgm:cxn modelId="{6125AC07-B967-46EA-8C4F-B6E89E78CF15}" type="presParOf" srcId="{4F2D70D1-199B-48B4-A21F-5ADA8D6C2A20}" destId="{992329A6-93CD-4915-8041-D35E450D25FA}" srcOrd="2" destOrd="0" presId="urn:microsoft.com/office/officeart/2008/layout/RadialCluster"/>
    <dgm:cxn modelId="{62175ACE-8FB5-46E6-8C2C-A4CFF927A504}" type="presParOf" srcId="{4F2D70D1-199B-48B4-A21F-5ADA8D6C2A20}" destId="{B4147160-4983-43E7-902A-69C89F0750BF}" srcOrd="3" destOrd="0" presId="urn:microsoft.com/office/officeart/2008/layout/RadialCluster"/>
    <dgm:cxn modelId="{0EEE76A8-B8E6-4BC5-84D5-85809F08C3B8}" type="presParOf" srcId="{4F2D70D1-199B-48B4-A21F-5ADA8D6C2A20}" destId="{493CEA4F-FFED-41BF-BC5D-F10D8850F39E}" srcOrd="4" destOrd="0" presId="urn:microsoft.com/office/officeart/2008/layout/RadialCluster"/>
    <dgm:cxn modelId="{7D4B19CF-696E-4D4C-B09F-FFDA721F977F}" type="presParOf" srcId="{4F2D70D1-199B-48B4-A21F-5ADA8D6C2A20}" destId="{8DF76F76-FE44-4B10-AA1D-5CCA0A05E83D}" srcOrd="5" destOrd="0" presId="urn:microsoft.com/office/officeart/2008/layout/RadialCluster"/>
    <dgm:cxn modelId="{EE808516-BFA1-47CD-A123-05E1567B2907}" type="presParOf" srcId="{4F2D70D1-199B-48B4-A21F-5ADA8D6C2A20}" destId="{4FF866D6-BCD8-424E-8F65-BA3352447463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39A98-89B2-48E6-9580-C53DE2342C37}">
      <dsp:nvSpPr>
        <dsp:cNvPr id="0" name=""/>
        <dsp:cNvSpPr/>
      </dsp:nvSpPr>
      <dsp:spPr>
        <a:xfrm>
          <a:off x="2672512" y="1879820"/>
          <a:ext cx="4123793" cy="8888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b="1" kern="1200" dirty="0"/>
            <a:t>Hallitus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/>
            <a:t>Valmistelee asiat valtuustolle ja vastaa toimeenpanosta</a:t>
          </a:r>
        </a:p>
      </dsp:txBody>
      <dsp:txXfrm>
        <a:off x="2715903" y="1923211"/>
        <a:ext cx="4037011" cy="802086"/>
      </dsp:txXfrm>
    </dsp:sp>
    <dsp:sp modelId="{136F605D-ABFA-40B2-9446-32D6339C490A}">
      <dsp:nvSpPr>
        <dsp:cNvPr id="0" name=""/>
        <dsp:cNvSpPr/>
      </dsp:nvSpPr>
      <dsp:spPr>
        <a:xfrm rot="16200000">
          <a:off x="4536855" y="1682266"/>
          <a:ext cx="3951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510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2329A6-93CD-4915-8041-D35E450D25FA}">
      <dsp:nvSpPr>
        <dsp:cNvPr id="0" name=""/>
        <dsp:cNvSpPr/>
      </dsp:nvSpPr>
      <dsp:spPr>
        <a:xfrm>
          <a:off x="2762822" y="-16338"/>
          <a:ext cx="3943173" cy="1501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b="1" kern="1200" dirty="0"/>
            <a:t>Valtuusto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Ylin vallankäyttäjä( päättää verot ja valitsee virkamiehet) </a:t>
          </a:r>
        </a:p>
      </dsp:txBody>
      <dsp:txXfrm>
        <a:off x="2836097" y="56937"/>
        <a:ext cx="3796623" cy="1354500"/>
      </dsp:txXfrm>
    </dsp:sp>
    <dsp:sp modelId="{B4147160-4983-43E7-902A-69C89F0750BF}">
      <dsp:nvSpPr>
        <dsp:cNvPr id="0" name=""/>
        <dsp:cNvSpPr/>
      </dsp:nvSpPr>
      <dsp:spPr>
        <a:xfrm rot="1800000">
          <a:off x="5503668" y="2770643"/>
          <a:ext cx="78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22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3CEA4F-FFED-41BF-BC5D-F10D8850F39E}">
      <dsp:nvSpPr>
        <dsp:cNvPr id="0" name=""/>
        <dsp:cNvSpPr/>
      </dsp:nvSpPr>
      <dsp:spPr>
        <a:xfrm>
          <a:off x="4878460" y="2772599"/>
          <a:ext cx="2465975" cy="693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/>
            <a:t>Lautakunnat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Omien asioiden valmistelu</a:t>
          </a:r>
        </a:p>
      </dsp:txBody>
      <dsp:txXfrm>
        <a:off x="4912308" y="2806447"/>
        <a:ext cx="2398279" cy="625681"/>
      </dsp:txXfrm>
    </dsp:sp>
    <dsp:sp modelId="{8DF76F76-FE44-4B10-AA1D-5CCA0A05E83D}">
      <dsp:nvSpPr>
        <dsp:cNvPr id="0" name=""/>
        <dsp:cNvSpPr/>
      </dsp:nvSpPr>
      <dsp:spPr>
        <a:xfrm rot="9000000">
          <a:off x="3957329" y="2770643"/>
          <a:ext cx="78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22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F866D6-BCD8-424E-8F65-BA3352447463}">
      <dsp:nvSpPr>
        <dsp:cNvPr id="0" name=""/>
        <dsp:cNvSpPr/>
      </dsp:nvSpPr>
      <dsp:spPr>
        <a:xfrm>
          <a:off x="2175800" y="2772599"/>
          <a:ext cx="2363140" cy="693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/>
            <a:t>Virkamiehet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Kunnanjohtaja</a:t>
          </a:r>
        </a:p>
      </dsp:txBody>
      <dsp:txXfrm>
        <a:off x="2209648" y="2806447"/>
        <a:ext cx="2295444" cy="6256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qxxSClUBR0" TargetMode="External"/><Relationship Id="rId2" Type="http://schemas.openxmlformats.org/officeDocument/2006/relationships/hyperlink" Target="https://www.youtube.com/watch?v=ASNWx2e_qj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wWgYON5EQP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Kunta-asiat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Jokaisella suomalaisella on oma kotikunta</a:t>
            </a:r>
          </a:p>
        </p:txBody>
      </p:sp>
    </p:spTree>
    <p:extLst>
      <p:ext uri="{BB962C8B-B14F-4D97-AF65-F5344CB8AC3E}">
        <p14:creationId xmlns:p14="http://schemas.microsoft.com/office/powerpoint/2010/main" val="3904853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Kunnan palvelut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Tärkeintä kuntalaisten hyvinvoinnista huolehtiminen</a:t>
            </a:r>
          </a:p>
          <a:p>
            <a:r>
              <a:rPr lang="fi-FI" u="sng" dirty="0"/>
              <a:t>Mitä pitää tehdä</a:t>
            </a:r>
            <a:r>
              <a:rPr lang="fi-FI" dirty="0"/>
              <a:t>? </a:t>
            </a:r>
            <a:r>
              <a:rPr lang="fi-FI" b="1" dirty="0"/>
              <a:t>1) Lakisääteiset palvelut: </a:t>
            </a:r>
            <a:r>
              <a:rPr lang="fi-FI" dirty="0"/>
              <a:t>terveydenhuolto (siirtyy maakunnille), perusopetus, lasten päivähoito, katujen kunnossapito, jätehuolto ym.  </a:t>
            </a:r>
            <a:r>
              <a:rPr lang="fi-FI" b="1" dirty="0"/>
              <a:t>2) Vapaaehtoiset palvelut</a:t>
            </a:r>
            <a:r>
              <a:rPr lang="fi-FI" dirty="0"/>
              <a:t>: lukio, uimahalli, teatterit ym.</a:t>
            </a:r>
          </a:p>
          <a:p>
            <a:r>
              <a:rPr lang="fi-FI" dirty="0"/>
              <a:t>Edellä mainitut palvelut kalliita. Mistä rahat? 1) Verot (esim. kunnallisvero tai kiinteistövero) 2) Palvelumaksut 3) Valtionosuudet +omaisuuden myynti/laina</a:t>
            </a:r>
          </a:p>
        </p:txBody>
      </p:sp>
    </p:spTree>
    <p:extLst>
      <p:ext uri="{BB962C8B-B14F-4D97-AF65-F5344CB8AC3E}">
        <p14:creationId xmlns:p14="http://schemas.microsoft.com/office/powerpoint/2010/main" val="176436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Kuntaliitokset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Hyvää 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i-FI" dirty="0"/>
              <a:t>Huonoa</a:t>
            </a:r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9048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44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Kunnan hallinto</a:t>
            </a:r>
          </a:p>
        </p:txBody>
      </p:sp>
      <p:graphicFrame>
        <p:nvGraphicFramePr>
          <p:cNvPr id="6" name="Sisällön paikkamerkk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438815"/>
              </p:ext>
            </p:extLst>
          </p:nvPr>
        </p:nvGraphicFramePr>
        <p:xfrm>
          <a:off x="1535113" y="2016125"/>
          <a:ext cx="9520237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4645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Kuntalainen vaikuttaa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Äänestä tai asetu ehdolle kuntavaaleissa</a:t>
            </a:r>
          </a:p>
          <a:p>
            <a:r>
              <a:rPr lang="fi-FI" dirty="0"/>
              <a:t>Kuntalaisaloitteen voi tehdä kuka tahansa täysi-ikäinen</a:t>
            </a:r>
          </a:p>
          <a:p>
            <a:r>
              <a:rPr lang="fi-FI" dirty="0"/>
              <a:t>Nuorisovaltuustot tai kyläyhdistykset</a:t>
            </a:r>
          </a:p>
          <a:p>
            <a:r>
              <a:rPr lang="fi-FI" dirty="0"/>
              <a:t>Sosiaalinen media ja ihmisten tapaaminen</a:t>
            </a:r>
          </a:p>
          <a:p>
            <a:r>
              <a:rPr lang="fi-FI" dirty="0"/>
              <a:t>Lähidemokratia vaatii aktiivisuutta!</a:t>
            </a:r>
          </a:p>
        </p:txBody>
      </p:sp>
    </p:spTree>
    <p:extLst>
      <p:ext uri="{BB962C8B-B14F-4D97-AF65-F5344CB8AC3E}">
        <p14:creationId xmlns:p14="http://schemas.microsoft.com/office/powerpoint/2010/main" val="338046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Tulevaisuuden kunta </a:t>
            </a:r>
            <a:r>
              <a:rPr lang="fi-FI" dirty="0">
                <a:hlinkClick r:id="rId2"/>
              </a:rPr>
              <a:t>https://www.youtube.com/watch?v=ASNWx2e_qjo</a:t>
            </a:r>
            <a:r>
              <a:rPr lang="fi-FI" dirty="0"/>
              <a:t>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Soteuudistus</a:t>
            </a:r>
            <a:r>
              <a:rPr lang="fi-FI" dirty="0"/>
              <a:t>: </a:t>
            </a:r>
            <a:r>
              <a:rPr lang="fi-FI" dirty="0">
                <a:hlinkClick r:id="rId3"/>
              </a:rPr>
              <a:t>https://www.youtube.com/watch?v=tqxxSClUBR0</a:t>
            </a:r>
            <a:r>
              <a:rPr lang="fi-FI" dirty="0"/>
              <a:t> </a:t>
            </a:r>
          </a:p>
          <a:p>
            <a:r>
              <a:rPr lang="fi-FI" dirty="0">
                <a:hlinkClick r:id="rId4"/>
              </a:rPr>
              <a:t>https://www.youtube.com/watch?v=wWgYON5EQPo</a:t>
            </a:r>
            <a:r>
              <a:rPr lang="fi-FI" dirty="0"/>
              <a:t> (</a:t>
            </a:r>
            <a:r>
              <a:rPr lang="fi-FI" dirty="0" err="1"/>
              <a:t>sote</a:t>
            </a:r>
            <a:r>
              <a:rPr lang="fi-FI" dirty="0"/>
              <a:t> ja noin </a:t>
            </a:r>
            <a:r>
              <a:rPr lang="fi-FI"/>
              <a:t>viikon uutiset)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7213522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Galleria</Template>
  <TotalTime>106</TotalTime>
  <Words>183</Words>
  <Application>Microsoft Office PowerPoint</Application>
  <PresentationFormat>Laajakuva</PresentationFormat>
  <Paragraphs>27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Palatino Linotype</vt:lpstr>
      <vt:lpstr>Gallery</vt:lpstr>
      <vt:lpstr>Kunta-asiat</vt:lpstr>
      <vt:lpstr>Kunnan palvelut</vt:lpstr>
      <vt:lpstr>Kuntaliitokset</vt:lpstr>
      <vt:lpstr>PowerPoint-esitys</vt:lpstr>
      <vt:lpstr>Kunnan hallinto</vt:lpstr>
      <vt:lpstr>Kuntalainen vaikuttaa</vt:lpstr>
      <vt:lpstr>Tulevaisuuden kunta https://www.youtube.com/watch?v=ASNWx2e_qjo 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Kunta-asiat</dc:title>
  <dc:creator>Helenius Niki</dc:creator>
  <cp:lastModifiedBy>Helenius Niki</cp:lastModifiedBy>
  <cp:revision>4</cp:revision>
  <dcterms:created xsi:type="dcterms:W3CDTF">2022-04-18T18:43:22Z</dcterms:created>
  <dcterms:modified xsi:type="dcterms:W3CDTF">2023-04-11T10:06:40Z</dcterms:modified>
</cp:coreProperties>
</file>