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BAF39-704B-4FF6-AFEC-EEA84473678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102D17EF-588B-4D1F-AFC7-A02A098E259F}">
      <dgm:prSet phldrT="[Teksti]"/>
      <dgm:spPr/>
      <dgm:t>
        <a:bodyPr/>
        <a:lstStyle/>
        <a:p>
          <a:r>
            <a:rPr lang="fi-FI" b="1" u="sng" dirty="0"/>
            <a:t>Korkein oikeus </a:t>
          </a:r>
          <a:r>
            <a:rPr lang="fi-FI" dirty="0"/>
            <a:t>(Helsinki)</a:t>
          </a:r>
        </a:p>
      </dgm:t>
    </dgm:pt>
    <dgm:pt modelId="{231A3121-4B4E-4E2E-92B0-907BFFAC1B00}" type="parTrans" cxnId="{227A9898-3F56-4375-BC3F-55C388B78988}">
      <dgm:prSet/>
      <dgm:spPr/>
      <dgm:t>
        <a:bodyPr/>
        <a:lstStyle/>
        <a:p>
          <a:endParaRPr lang="fi-FI"/>
        </a:p>
      </dgm:t>
    </dgm:pt>
    <dgm:pt modelId="{00D619FD-6E96-4A35-BD6A-34CA4A4E27A3}" type="sibTrans" cxnId="{227A9898-3F56-4375-BC3F-55C388B78988}">
      <dgm:prSet/>
      <dgm:spPr/>
      <dgm:t>
        <a:bodyPr/>
        <a:lstStyle/>
        <a:p>
          <a:endParaRPr lang="fi-FI"/>
        </a:p>
      </dgm:t>
    </dgm:pt>
    <dgm:pt modelId="{EBEBBDBA-DF65-4839-8D6C-3F5B39CE1429}">
      <dgm:prSet phldrT="[Teksti]" custT="1"/>
      <dgm:spPr/>
      <dgm:t>
        <a:bodyPr/>
        <a:lstStyle/>
        <a:p>
          <a:r>
            <a:rPr lang="fi-FI" sz="2400" b="1" u="sng" dirty="0"/>
            <a:t>Hovioikeus</a:t>
          </a:r>
          <a:r>
            <a:rPr lang="fi-FI" sz="2400" dirty="0"/>
            <a:t> ( Suomessa 5)</a:t>
          </a:r>
        </a:p>
        <a:p>
          <a:r>
            <a:rPr lang="fi-FI" sz="1800" dirty="0"/>
            <a:t>Itä-Suomen hovioikeus (istuntopaikka Kouvola) </a:t>
          </a:r>
        </a:p>
      </dgm:t>
    </dgm:pt>
    <dgm:pt modelId="{496B28C2-967C-4754-81B6-A62DD43FD43A}" type="parTrans" cxnId="{D9FBF350-D0D0-4127-B5C9-3CA37E20280F}">
      <dgm:prSet/>
      <dgm:spPr/>
      <dgm:t>
        <a:bodyPr/>
        <a:lstStyle/>
        <a:p>
          <a:endParaRPr lang="fi-FI"/>
        </a:p>
      </dgm:t>
    </dgm:pt>
    <dgm:pt modelId="{17EF6124-D448-4ECD-8090-E01BF79E8462}" type="sibTrans" cxnId="{D9FBF350-D0D0-4127-B5C9-3CA37E20280F}">
      <dgm:prSet/>
      <dgm:spPr/>
      <dgm:t>
        <a:bodyPr/>
        <a:lstStyle/>
        <a:p>
          <a:endParaRPr lang="fi-FI"/>
        </a:p>
      </dgm:t>
    </dgm:pt>
    <dgm:pt modelId="{48BC728D-F00D-4C5E-84D2-5987EC4EA07D}">
      <dgm:prSet phldrT="[Teksti]" custT="1"/>
      <dgm:spPr/>
      <dgm:t>
        <a:bodyPr/>
        <a:lstStyle/>
        <a:p>
          <a:r>
            <a:rPr lang="fi-FI" sz="2400" b="1" u="sng" dirty="0"/>
            <a:t>Käräjäoikeus</a:t>
          </a:r>
          <a:r>
            <a:rPr lang="fi-FI" sz="2400" dirty="0"/>
            <a:t> (Suomessa 20)</a:t>
          </a:r>
        </a:p>
        <a:p>
          <a:r>
            <a:rPr lang="fi-FI" sz="2000" dirty="0"/>
            <a:t>Kymenlaakson käräjäoikeus, Kouvola</a:t>
          </a:r>
        </a:p>
      </dgm:t>
    </dgm:pt>
    <dgm:pt modelId="{51DA673C-73F1-4BBA-B4ED-E948700432DD}" type="parTrans" cxnId="{7DC4F78B-DE65-4B08-B7A4-E433473106E5}">
      <dgm:prSet/>
      <dgm:spPr/>
      <dgm:t>
        <a:bodyPr/>
        <a:lstStyle/>
        <a:p>
          <a:endParaRPr lang="fi-FI"/>
        </a:p>
      </dgm:t>
    </dgm:pt>
    <dgm:pt modelId="{91738882-D18C-46BB-82A7-CC44D05CCEBD}" type="sibTrans" cxnId="{7DC4F78B-DE65-4B08-B7A4-E433473106E5}">
      <dgm:prSet/>
      <dgm:spPr/>
      <dgm:t>
        <a:bodyPr/>
        <a:lstStyle/>
        <a:p>
          <a:endParaRPr lang="fi-FI"/>
        </a:p>
      </dgm:t>
    </dgm:pt>
    <dgm:pt modelId="{9472D3CB-A10F-40D7-AD0C-AC9AD3A5F392}" type="pres">
      <dgm:prSet presAssocID="{F57BAF39-704B-4FF6-AFEC-EEA84473678D}" presName="linear" presStyleCnt="0">
        <dgm:presLayoutVars>
          <dgm:dir/>
          <dgm:animLvl val="lvl"/>
          <dgm:resizeHandles val="exact"/>
        </dgm:presLayoutVars>
      </dgm:prSet>
      <dgm:spPr/>
    </dgm:pt>
    <dgm:pt modelId="{8AE0D379-46A1-4DC3-88FB-CE3DFEBCD553}" type="pres">
      <dgm:prSet presAssocID="{102D17EF-588B-4D1F-AFC7-A02A098E259F}" presName="parentLin" presStyleCnt="0"/>
      <dgm:spPr/>
    </dgm:pt>
    <dgm:pt modelId="{9D4BB36D-6383-4EF6-AC5E-BF73D6E8E311}" type="pres">
      <dgm:prSet presAssocID="{102D17EF-588B-4D1F-AFC7-A02A098E259F}" presName="parentLeftMargin" presStyleLbl="node1" presStyleIdx="0" presStyleCnt="3"/>
      <dgm:spPr/>
    </dgm:pt>
    <dgm:pt modelId="{F9719C2F-54F3-49FF-A20B-B607F83AD8B9}" type="pres">
      <dgm:prSet presAssocID="{102D17EF-588B-4D1F-AFC7-A02A098E259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C6E0CA1-4629-4231-95D3-B0AD480EC79D}" type="pres">
      <dgm:prSet presAssocID="{102D17EF-588B-4D1F-AFC7-A02A098E259F}" presName="negativeSpace" presStyleCnt="0"/>
      <dgm:spPr/>
    </dgm:pt>
    <dgm:pt modelId="{5DDB5639-979F-4C6C-B8C5-4657C5022DD4}" type="pres">
      <dgm:prSet presAssocID="{102D17EF-588B-4D1F-AFC7-A02A098E259F}" presName="childText" presStyleLbl="conFgAcc1" presStyleIdx="0" presStyleCnt="3">
        <dgm:presLayoutVars>
          <dgm:bulletEnabled val="1"/>
        </dgm:presLayoutVars>
      </dgm:prSet>
      <dgm:spPr/>
    </dgm:pt>
    <dgm:pt modelId="{EC9FEA99-E01F-4DC1-852B-8ECB978DC65F}" type="pres">
      <dgm:prSet presAssocID="{00D619FD-6E96-4A35-BD6A-34CA4A4E27A3}" presName="spaceBetweenRectangles" presStyleCnt="0"/>
      <dgm:spPr/>
    </dgm:pt>
    <dgm:pt modelId="{AC2B8286-760B-453B-A47F-B1A19EBD6F2B}" type="pres">
      <dgm:prSet presAssocID="{EBEBBDBA-DF65-4839-8D6C-3F5B39CE1429}" presName="parentLin" presStyleCnt="0"/>
      <dgm:spPr/>
    </dgm:pt>
    <dgm:pt modelId="{B4BB201A-6B94-421D-92A6-C13C8148B3CC}" type="pres">
      <dgm:prSet presAssocID="{EBEBBDBA-DF65-4839-8D6C-3F5B39CE1429}" presName="parentLeftMargin" presStyleLbl="node1" presStyleIdx="0" presStyleCnt="3"/>
      <dgm:spPr/>
    </dgm:pt>
    <dgm:pt modelId="{E44AF621-FCB9-4884-8541-5E9FE0664703}" type="pres">
      <dgm:prSet presAssocID="{EBEBBDBA-DF65-4839-8D6C-3F5B39CE142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534CB90-052C-48EC-A495-A3210E852073}" type="pres">
      <dgm:prSet presAssocID="{EBEBBDBA-DF65-4839-8D6C-3F5B39CE1429}" presName="negativeSpace" presStyleCnt="0"/>
      <dgm:spPr/>
    </dgm:pt>
    <dgm:pt modelId="{F92AB03C-4D86-42BE-8785-5B4E492E6F9C}" type="pres">
      <dgm:prSet presAssocID="{EBEBBDBA-DF65-4839-8D6C-3F5B39CE1429}" presName="childText" presStyleLbl="conFgAcc1" presStyleIdx="1" presStyleCnt="3">
        <dgm:presLayoutVars>
          <dgm:bulletEnabled val="1"/>
        </dgm:presLayoutVars>
      </dgm:prSet>
      <dgm:spPr/>
    </dgm:pt>
    <dgm:pt modelId="{94B5879C-C908-4B42-A325-91BE67E21735}" type="pres">
      <dgm:prSet presAssocID="{17EF6124-D448-4ECD-8090-E01BF79E8462}" presName="spaceBetweenRectangles" presStyleCnt="0"/>
      <dgm:spPr/>
    </dgm:pt>
    <dgm:pt modelId="{F1329A28-FBD8-43D0-853D-7B00F7C9C5B4}" type="pres">
      <dgm:prSet presAssocID="{48BC728D-F00D-4C5E-84D2-5987EC4EA07D}" presName="parentLin" presStyleCnt="0"/>
      <dgm:spPr/>
    </dgm:pt>
    <dgm:pt modelId="{5437A1BA-CC6E-429C-8603-90F22F8E8E3A}" type="pres">
      <dgm:prSet presAssocID="{48BC728D-F00D-4C5E-84D2-5987EC4EA07D}" presName="parentLeftMargin" presStyleLbl="node1" presStyleIdx="1" presStyleCnt="3"/>
      <dgm:spPr/>
    </dgm:pt>
    <dgm:pt modelId="{192B286E-4830-4530-A29D-B00CDC02D06A}" type="pres">
      <dgm:prSet presAssocID="{48BC728D-F00D-4C5E-84D2-5987EC4EA07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A41BD08-A09B-4BB3-BCAA-AA6A94682414}" type="pres">
      <dgm:prSet presAssocID="{48BC728D-F00D-4C5E-84D2-5987EC4EA07D}" presName="negativeSpace" presStyleCnt="0"/>
      <dgm:spPr/>
    </dgm:pt>
    <dgm:pt modelId="{B214C521-4DE9-4687-87F2-87F933A0868A}" type="pres">
      <dgm:prSet presAssocID="{48BC728D-F00D-4C5E-84D2-5987EC4EA07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3B1CC04-EC13-4EA2-A502-3760DC46C1FD}" type="presOf" srcId="{102D17EF-588B-4D1F-AFC7-A02A098E259F}" destId="{9D4BB36D-6383-4EF6-AC5E-BF73D6E8E311}" srcOrd="0" destOrd="0" presId="urn:microsoft.com/office/officeart/2005/8/layout/list1"/>
    <dgm:cxn modelId="{3108C23D-5431-4EC7-985A-E487894C9DF2}" type="presOf" srcId="{48BC728D-F00D-4C5E-84D2-5987EC4EA07D}" destId="{5437A1BA-CC6E-429C-8603-90F22F8E8E3A}" srcOrd="0" destOrd="0" presId="urn:microsoft.com/office/officeart/2005/8/layout/list1"/>
    <dgm:cxn modelId="{D9FBF350-D0D0-4127-B5C9-3CA37E20280F}" srcId="{F57BAF39-704B-4FF6-AFEC-EEA84473678D}" destId="{EBEBBDBA-DF65-4839-8D6C-3F5B39CE1429}" srcOrd="1" destOrd="0" parTransId="{496B28C2-967C-4754-81B6-A62DD43FD43A}" sibTransId="{17EF6124-D448-4ECD-8090-E01BF79E8462}"/>
    <dgm:cxn modelId="{7DC4F78B-DE65-4B08-B7A4-E433473106E5}" srcId="{F57BAF39-704B-4FF6-AFEC-EEA84473678D}" destId="{48BC728D-F00D-4C5E-84D2-5987EC4EA07D}" srcOrd="2" destOrd="0" parTransId="{51DA673C-73F1-4BBA-B4ED-E948700432DD}" sibTransId="{91738882-D18C-46BB-82A7-CC44D05CCEBD}"/>
    <dgm:cxn modelId="{227A9898-3F56-4375-BC3F-55C388B78988}" srcId="{F57BAF39-704B-4FF6-AFEC-EEA84473678D}" destId="{102D17EF-588B-4D1F-AFC7-A02A098E259F}" srcOrd="0" destOrd="0" parTransId="{231A3121-4B4E-4E2E-92B0-907BFFAC1B00}" sibTransId="{00D619FD-6E96-4A35-BD6A-34CA4A4E27A3}"/>
    <dgm:cxn modelId="{978CCEB0-FF19-4B48-8D7A-FDF29A4EE9F6}" type="presOf" srcId="{EBEBBDBA-DF65-4839-8D6C-3F5B39CE1429}" destId="{B4BB201A-6B94-421D-92A6-C13C8148B3CC}" srcOrd="0" destOrd="0" presId="urn:microsoft.com/office/officeart/2005/8/layout/list1"/>
    <dgm:cxn modelId="{0DDBBEB9-CA01-468A-BB42-5F4FF0967BDF}" type="presOf" srcId="{F57BAF39-704B-4FF6-AFEC-EEA84473678D}" destId="{9472D3CB-A10F-40D7-AD0C-AC9AD3A5F392}" srcOrd="0" destOrd="0" presId="urn:microsoft.com/office/officeart/2005/8/layout/list1"/>
    <dgm:cxn modelId="{2A314ABE-D5B1-4B86-84CB-8B3B6A7E1B2F}" type="presOf" srcId="{102D17EF-588B-4D1F-AFC7-A02A098E259F}" destId="{F9719C2F-54F3-49FF-A20B-B607F83AD8B9}" srcOrd="1" destOrd="0" presId="urn:microsoft.com/office/officeart/2005/8/layout/list1"/>
    <dgm:cxn modelId="{871008C5-8ED3-4259-88CE-01A7F1AF0702}" type="presOf" srcId="{EBEBBDBA-DF65-4839-8D6C-3F5B39CE1429}" destId="{E44AF621-FCB9-4884-8541-5E9FE0664703}" srcOrd="1" destOrd="0" presId="urn:microsoft.com/office/officeart/2005/8/layout/list1"/>
    <dgm:cxn modelId="{A7C02DF3-0F8E-4198-A8AB-1DBA558213D5}" type="presOf" srcId="{48BC728D-F00D-4C5E-84D2-5987EC4EA07D}" destId="{192B286E-4830-4530-A29D-B00CDC02D06A}" srcOrd="1" destOrd="0" presId="urn:microsoft.com/office/officeart/2005/8/layout/list1"/>
    <dgm:cxn modelId="{3A4E5250-FC21-4275-9DB5-DE11946499B6}" type="presParOf" srcId="{9472D3CB-A10F-40D7-AD0C-AC9AD3A5F392}" destId="{8AE0D379-46A1-4DC3-88FB-CE3DFEBCD553}" srcOrd="0" destOrd="0" presId="urn:microsoft.com/office/officeart/2005/8/layout/list1"/>
    <dgm:cxn modelId="{AE665433-4052-47F4-9942-129A4A00BCFF}" type="presParOf" srcId="{8AE0D379-46A1-4DC3-88FB-CE3DFEBCD553}" destId="{9D4BB36D-6383-4EF6-AC5E-BF73D6E8E311}" srcOrd="0" destOrd="0" presId="urn:microsoft.com/office/officeart/2005/8/layout/list1"/>
    <dgm:cxn modelId="{22F46EB4-87B7-4760-B958-BD9854744D80}" type="presParOf" srcId="{8AE0D379-46A1-4DC3-88FB-CE3DFEBCD553}" destId="{F9719C2F-54F3-49FF-A20B-B607F83AD8B9}" srcOrd="1" destOrd="0" presId="urn:microsoft.com/office/officeart/2005/8/layout/list1"/>
    <dgm:cxn modelId="{19F4972F-3C8C-4352-A057-BC25A148E364}" type="presParOf" srcId="{9472D3CB-A10F-40D7-AD0C-AC9AD3A5F392}" destId="{BC6E0CA1-4629-4231-95D3-B0AD480EC79D}" srcOrd="1" destOrd="0" presId="urn:microsoft.com/office/officeart/2005/8/layout/list1"/>
    <dgm:cxn modelId="{419208CE-F03B-40C5-BB3D-65D2AF76BAD7}" type="presParOf" srcId="{9472D3CB-A10F-40D7-AD0C-AC9AD3A5F392}" destId="{5DDB5639-979F-4C6C-B8C5-4657C5022DD4}" srcOrd="2" destOrd="0" presId="urn:microsoft.com/office/officeart/2005/8/layout/list1"/>
    <dgm:cxn modelId="{811F839C-C8D9-469F-9689-B13ED6678DFB}" type="presParOf" srcId="{9472D3CB-A10F-40D7-AD0C-AC9AD3A5F392}" destId="{EC9FEA99-E01F-4DC1-852B-8ECB978DC65F}" srcOrd="3" destOrd="0" presId="urn:microsoft.com/office/officeart/2005/8/layout/list1"/>
    <dgm:cxn modelId="{8B2BC9E4-8F0C-4172-8865-E64DA11AB185}" type="presParOf" srcId="{9472D3CB-A10F-40D7-AD0C-AC9AD3A5F392}" destId="{AC2B8286-760B-453B-A47F-B1A19EBD6F2B}" srcOrd="4" destOrd="0" presId="urn:microsoft.com/office/officeart/2005/8/layout/list1"/>
    <dgm:cxn modelId="{EDFBD890-4314-4745-B829-1F7218A8B568}" type="presParOf" srcId="{AC2B8286-760B-453B-A47F-B1A19EBD6F2B}" destId="{B4BB201A-6B94-421D-92A6-C13C8148B3CC}" srcOrd="0" destOrd="0" presId="urn:microsoft.com/office/officeart/2005/8/layout/list1"/>
    <dgm:cxn modelId="{9D121238-96E2-42F3-8A2D-B8B41B070641}" type="presParOf" srcId="{AC2B8286-760B-453B-A47F-B1A19EBD6F2B}" destId="{E44AF621-FCB9-4884-8541-5E9FE0664703}" srcOrd="1" destOrd="0" presId="urn:microsoft.com/office/officeart/2005/8/layout/list1"/>
    <dgm:cxn modelId="{B8225886-4839-4977-A181-872D68515B48}" type="presParOf" srcId="{9472D3CB-A10F-40D7-AD0C-AC9AD3A5F392}" destId="{9534CB90-052C-48EC-A495-A3210E852073}" srcOrd="5" destOrd="0" presId="urn:microsoft.com/office/officeart/2005/8/layout/list1"/>
    <dgm:cxn modelId="{2DB9BC1D-82AD-4AF4-A708-9C768304724C}" type="presParOf" srcId="{9472D3CB-A10F-40D7-AD0C-AC9AD3A5F392}" destId="{F92AB03C-4D86-42BE-8785-5B4E492E6F9C}" srcOrd="6" destOrd="0" presId="urn:microsoft.com/office/officeart/2005/8/layout/list1"/>
    <dgm:cxn modelId="{6DDB0321-287A-44A3-A3EC-242D7FB6F363}" type="presParOf" srcId="{9472D3CB-A10F-40D7-AD0C-AC9AD3A5F392}" destId="{94B5879C-C908-4B42-A325-91BE67E21735}" srcOrd="7" destOrd="0" presId="urn:microsoft.com/office/officeart/2005/8/layout/list1"/>
    <dgm:cxn modelId="{BE0F14B1-B40F-4DD8-909A-A171BEB367F3}" type="presParOf" srcId="{9472D3CB-A10F-40D7-AD0C-AC9AD3A5F392}" destId="{F1329A28-FBD8-43D0-853D-7B00F7C9C5B4}" srcOrd="8" destOrd="0" presId="urn:microsoft.com/office/officeart/2005/8/layout/list1"/>
    <dgm:cxn modelId="{25A4F890-0590-4A4B-B7A2-D52CCEA6BF02}" type="presParOf" srcId="{F1329A28-FBD8-43D0-853D-7B00F7C9C5B4}" destId="{5437A1BA-CC6E-429C-8603-90F22F8E8E3A}" srcOrd="0" destOrd="0" presId="urn:microsoft.com/office/officeart/2005/8/layout/list1"/>
    <dgm:cxn modelId="{61D2CA88-FAF5-4843-821D-111A3C06CCF4}" type="presParOf" srcId="{F1329A28-FBD8-43D0-853D-7B00F7C9C5B4}" destId="{192B286E-4830-4530-A29D-B00CDC02D06A}" srcOrd="1" destOrd="0" presId="urn:microsoft.com/office/officeart/2005/8/layout/list1"/>
    <dgm:cxn modelId="{E5BCE095-9AC9-4F7F-8F4F-8D9BF64A00AA}" type="presParOf" srcId="{9472D3CB-A10F-40D7-AD0C-AC9AD3A5F392}" destId="{5A41BD08-A09B-4BB3-BCAA-AA6A94682414}" srcOrd="9" destOrd="0" presId="urn:microsoft.com/office/officeart/2005/8/layout/list1"/>
    <dgm:cxn modelId="{C378EE67-6AD2-41E7-BECD-25D247246D88}" type="presParOf" srcId="{9472D3CB-A10F-40D7-AD0C-AC9AD3A5F392}" destId="{B214C521-4DE9-4687-87F2-87F933A086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12291-62BA-4E8C-AC28-6323CB63E25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C75B201-06F1-4B61-BC28-65DC03D40ABF}">
      <dgm:prSet phldrT="[Teksti]" custT="1"/>
      <dgm:spPr/>
      <dgm:t>
        <a:bodyPr/>
        <a:lstStyle/>
        <a:p>
          <a:r>
            <a:rPr lang="fi-FI" sz="1800" dirty="0"/>
            <a:t>Rikosilmoitus poliisille (kuka tahansa)</a:t>
          </a:r>
        </a:p>
      </dgm:t>
    </dgm:pt>
    <dgm:pt modelId="{DC2DF223-5B12-4B90-8F77-26BBFDAACD36}" type="parTrans" cxnId="{4CF788A9-4F08-40BF-9FBC-5208B151588A}">
      <dgm:prSet/>
      <dgm:spPr/>
      <dgm:t>
        <a:bodyPr/>
        <a:lstStyle/>
        <a:p>
          <a:endParaRPr lang="fi-FI"/>
        </a:p>
      </dgm:t>
    </dgm:pt>
    <dgm:pt modelId="{233E9887-3E83-4586-BF17-C59BBD48E1A4}" type="sibTrans" cxnId="{4CF788A9-4F08-40BF-9FBC-5208B151588A}">
      <dgm:prSet/>
      <dgm:spPr/>
      <dgm:t>
        <a:bodyPr/>
        <a:lstStyle/>
        <a:p>
          <a:endParaRPr lang="fi-FI"/>
        </a:p>
      </dgm:t>
    </dgm:pt>
    <dgm:pt modelId="{0969B59C-1930-426C-BFAC-59DF6074AAB4}">
      <dgm:prSet phldrT="[Teksti]" custT="1"/>
      <dgm:spPr/>
      <dgm:t>
        <a:bodyPr/>
        <a:lstStyle/>
        <a:p>
          <a:r>
            <a:rPr lang="fi-FI" sz="1600" dirty="0"/>
            <a:t>Poliisi suorittaa esitutkinnan</a:t>
          </a:r>
        </a:p>
      </dgm:t>
    </dgm:pt>
    <dgm:pt modelId="{26594C84-A2B8-447A-9443-98B61A466A93}" type="parTrans" cxnId="{6BAE7F26-E21A-452D-94A8-EEF2C96EC946}">
      <dgm:prSet/>
      <dgm:spPr/>
      <dgm:t>
        <a:bodyPr/>
        <a:lstStyle/>
        <a:p>
          <a:endParaRPr lang="fi-FI"/>
        </a:p>
      </dgm:t>
    </dgm:pt>
    <dgm:pt modelId="{8B73D1EA-EC75-4E61-9332-AA1039BF9B7F}" type="sibTrans" cxnId="{6BAE7F26-E21A-452D-94A8-EEF2C96EC946}">
      <dgm:prSet/>
      <dgm:spPr/>
      <dgm:t>
        <a:bodyPr/>
        <a:lstStyle/>
        <a:p>
          <a:endParaRPr lang="fi-FI"/>
        </a:p>
      </dgm:t>
    </dgm:pt>
    <dgm:pt modelId="{D0077974-984C-4F9A-9062-7C9B5393347A}">
      <dgm:prSet phldrT="[Teksti]" custT="1"/>
      <dgm:spPr/>
      <dgm:t>
        <a:bodyPr/>
        <a:lstStyle/>
        <a:p>
          <a:r>
            <a:rPr lang="fi-FI" sz="1600" dirty="0"/>
            <a:t>Oikeuskäsittely käräjäoikeudessa -&gt; tuomio</a:t>
          </a:r>
        </a:p>
      </dgm:t>
    </dgm:pt>
    <dgm:pt modelId="{D25FF47F-ED48-48AB-A169-E0B6D30B552C}" type="parTrans" cxnId="{BD4BFBBF-77E7-4F2A-BF73-E3F635396D31}">
      <dgm:prSet/>
      <dgm:spPr/>
      <dgm:t>
        <a:bodyPr/>
        <a:lstStyle/>
        <a:p>
          <a:endParaRPr lang="fi-FI"/>
        </a:p>
      </dgm:t>
    </dgm:pt>
    <dgm:pt modelId="{639D9388-ACA5-4A35-A623-A9834CAA0C37}" type="sibTrans" cxnId="{BD4BFBBF-77E7-4F2A-BF73-E3F635396D31}">
      <dgm:prSet/>
      <dgm:spPr/>
      <dgm:t>
        <a:bodyPr/>
        <a:lstStyle/>
        <a:p>
          <a:endParaRPr lang="fi-FI"/>
        </a:p>
      </dgm:t>
    </dgm:pt>
    <dgm:pt modelId="{86930E1C-C21B-4239-BEE4-3BC0280E068E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i-FI" dirty="0"/>
            <a:t>Syyttäjä päättää nostetaanko syyte</a:t>
          </a:r>
        </a:p>
        <a:p>
          <a:pPr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i-FI" dirty="0"/>
        </a:p>
      </dgm:t>
    </dgm:pt>
    <dgm:pt modelId="{4A23ECCA-1A7E-4E4D-93E4-4A80CAF5890C}" type="parTrans" cxnId="{923F91F0-8358-4BB1-AA03-A358FFBAD85A}">
      <dgm:prSet/>
      <dgm:spPr/>
      <dgm:t>
        <a:bodyPr/>
        <a:lstStyle/>
        <a:p>
          <a:endParaRPr lang="fi-FI"/>
        </a:p>
      </dgm:t>
    </dgm:pt>
    <dgm:pt modelId="{95961428-0A27-4B3E-AF9B-9AD71DDA8C7B}" type="sibTrans" cxnId="{923F91F0-8358-4BB1-AA03-A358FFBAD85A}">
      <dgm:prSet/>
      <dgm:spPr/>
      <dgm:t>
        <a:bodyPr/>
        <a:lstStyle/>
        <a:p>
          <a:endParaRPr lang="fi-FI"/>
        </a:p>
      </dgm:t>
    </dgm:pt>
    <dgm:pt modelId="{5AA4E38B-EFCD-4E1D-825E-DEFE3DD1F1DC}" type="pres">
      <dgm:prSet presAssocID="{82412291-62BA-4E8C-AC28-6323CB63E257}" presName="Name0" presStyleCnt="0">
        <dgm:presLayoutVars>
          <dgm:dir/>
          <dgm:animLvl val="lvl"/>
          <dgm:resizeHandles val="exact"/>
        </dgm:presLayoutVars>
      </dgm:prSet>
      <dgm:spPr/>
    </dgm:pt>
    <dgm:pt modelId="{EDB57FC3-019B-4D2E-9D49-451B4F6106D4}" type="pres">
      <dgm:prSet presAssocID="{3C75B201-06F1-4B61-BC28-65DC03D40ABF}" presName="parTxOnly" presStyleLbl="node1" presStyleIdx="0" presStyleCnt="4" custScaleX="74796" custLinFactNeighborX="85373" custLinFactNeighborY="1531">
        <dgm:presLayoutVars>
          <dgm:chMax val="0"/>
          <dgm:chPref val="0"/>
          <dgm:bulletEnabled val="1"/>
        </dgm:presLayoutVars>
      </dgm:prSet>
      <dgm:spPr/>
    </dgm:pt>
    <dgm:pt modelId="{3E714636-D231-4062-8CEB-FCCD7AE437E2}" type="pres">
      <dgm:prSet presAssocID="{233E9887-3E83-4586-BF17-C59BBD48E1A4}" presName="parTxOnlySpace" presStyleCnt="0"/>
      <dgm:spPr/>
    </dgm:pt>
    <dgm:pt modelId="{DFF5DF8F-C488-4CC8-A518-600681D380BE}" type="pres">
      <dgm:prSet presAssocID="{0969B59C-1930-426C-BFAC-59DF6074AAB4}" presName="parTxOnly" presStyleLbl="node1" presStyleIdx="1" presStyleCnt="4" custScaleX="71872">
        <dgm:presLayoutVars>
          <dgm:chMax val="0"/>
          <dgm:chPref val="0"/>
          <dgm:bulletEnabled val="1"/>
        </dgm:presLayoutVars>
      </dgm:prSet>
      <dgm:spPr/>
    </dgm:pt>
    <dgm:pt modelId="{EA4B0F0E-4BBF-4CAD-B9E9-C81A1D0E2A17}" type="pres">
      <dgm:prSet presAssocID="{8B73D1EA-EC75-4E61-9332-AA1039BF9B7F}" presName="parTxOnlySpace" presStyleCnt="0"/>
      <dgm:spPr/>
    </dgm:pt>
    <dgm:pt modelId="{26924692-F77D-4300-B64D-9D1F0F4A33D4}" type="pres">
      <dgm:prSet presAssocID="{86930E1C-C21B-4239-BEE4-3BC0280E068E}" presName="parTxOnly" presStyleLbl="node1" presStyleIdx="2" presStyleCnt="4" custScaleX="83612" custLinFactX="-11492" custLinFactNeighborX="-100000">
        <dgm:presLayoutVars>
          <dgm:chMax val="0"/>
          <dgm:chPref val="0"/>
          <dgm:bulletEnabled val="1"/>
        </dgm:presLayoutVars>
      </dgm:prSet>
      <dgm:spPr/>
    </dgm:pt>
    <dgm:pt modelId="{FF664386-A057-451F-8674-8D9ABD01BCD4}" type="pres">
      <dgm:prSet presAssocID="{95961428-0A27-4B3E-AF9B-9AD71DDA8C7B}" presName="parTxOnlySpace" presStyleCnt="0"/>
      <dgm:spPr/>
    </dgm:pt>
    <dgm:pt modelId="{EE9A41DB-6439-45E0-AA73-4ACF09249DC2}" type="pres">
      <dgm:prSet presAssocID="{D0077974-984C-4F9A-9062-7C9B5393347A}" presName="parTxOnly" presStyleLbl="node1" presStyleIdx="3" presStyleCnt="4" custScaleX="104313" custLinFactX="-23290" custLinFactNeighborX="-100000" custLinFactNeighborY="-867">
        <dgm:presLayoutVars>
          <dgm:chMax val="0"/>
          <dgm:chPref val="0"/>
          <dgm:bulletEnabled val="1"/>
        </dgm:presLayoutVars>
      </dgm:prSet>
      <dgm:spPr/>
    </dgm:pt>
  </dgm:ptLst>
  <dgm:cxnLst>
    <dgm:cxn modelId="{B5A38924-0ABF-4558-8A98-BB8FBC7BFDA0}" type="presOf" srcId="{86930E1C-C21B-4239-BEE4-3BC0280E068E}" destId="{26924692-F77D-4300-B64D-9D1F0F4A33D4}" srcOrd="0" destOrd="0" presId="urn:microsoft.com/office/officeart/2005/8/layout/chevron1"/>
    <dgm:cxn modelId="{6BAE7F26-E21A-452D-94A8-EEF2C96EC946}" srcId="{82412291-62BA-4E8C-AC28-6323CB63E257}" destId="{0969B59C-1930-426C-BFAC-59DF6074AAB4}" srcOrd="1" destOrd="0" parTransId="{26594C84-A2B8-447A-9443-98B61A466A93}" sibTransId="{8B73D1EA-EC75-4E61-9332-AA1039BF9B7F}"/>
    <dgm:cxn modelId="{CBB00770-CF22-4716-B54A-BFF7DD26B8F9}" type="presOf" srcId="{0969B59C-1930-426C-BFAC-59DF6074AAB4}" destId="{DFF5DF8F-C488-4CC8-A518-600681D380BE}" srcOrd="0" destOrd="0" presId="urn:microsoft.com/office/officeart/2005/8/layout/chevron1"/>
    <dgm:cxn modelId="{9F6C238C-EF80-4856-8604-2E623C8B95C1}" type="presOf" srcId="{82412291-62BA-4E8C-AC28-6323CB63E257}" destId="{5AA4E38B-EFCD-4E1D-825E-DEFE3DD1F1DC}" srcOrd="0" destOrd="0" presId="urn:microsoft.com/office/officeart/2005/8/layout/chevron1"/>
    <dgm:cxn modelId="{4CF788A9-4F08-40BF-9FBC-5208B151588A}" srcId="{82412291-62BA-4E8C-AC28-6323CB63E257}" destId="{3C75B201-06F1-4B61-BC28-65DC03D40ABF}" srcOrd="0" destOrd="0" parTransId="{DC2DF223-5B12-4B90-8F77-26BBFDAACD36}" sibTransId="{233E9887-3E83-4586-BF17-C59BBD48E1A4}"/>
    <dgm:cxn modelId="{D26AFFB6-58ED-44CD-B2A2-133E144592AF}" type="presOf" srcId="{3C75B201-06F1-4B61-BC28-65DC03D40ABF}" destId="{EDB57FC3-019B-4D2E-9D49-451B4F6106D4}" srcOrd="0" destOrd="0" presId="urn:microsoft.com/office/officeart/2005/8/layout/chevron1"/>
    <dgm:cxn modelId="{BD4BFBBF-77E7-4F2A-BF73-E3F635396D31}" srcId="{82412291-62BA-4E8C-AC28-6323CB63E257}" destId="{D0077974-984C-4F9A-9062-7C9B5393347A}" srcOrd="3" destOrd="0" parTransId="{D25FF47F-ED48-48AB-A169-E0B6D30B552C}" sibTransId="{639D9388-ACA5-4A35-A623-A9834CAA0C37}"/>
    <dgm:cxn modelId="{4A6B6ED2-B47C-4B3F-83C4-FA617BE5E5BD}" type="presOf" srcId="{D0077974-984C-4F9A-9062-7C9B5393347A}" destId="{EE9A41DB-6439-45E0-AA73-4ACF09249DC2}" srcOrd="0" destOrd="0" presId="urn:microsoft.com/office/officeart/2005/8/layout/chevron1"/>
    <dgm:cxn modelId="{923F91F0-8358-4BB1-AA03-A358FFBAD85A}" srcId="{82412291-62BA-4E8C-AC28-6323CB63E257}" destId="{86930E1C-C21B-4239-BEE4-3BC0280E068E}" srcOrd="2" destOrd="0" parTransId="{4A23ECCA-1A7E-4E4D-93E4-4A80CAF5890C}" sibTransId="{95961428-0A27-4B3E-AF9B-9AD71DDA8C7B}"/>
    <dgm:cxn modelId="{2E0D8C45-D555-4B93-A56B-F7F1FF0CB14E}" type="presParOf" srcId="{5AA4E38B-EFCD-4E1D-825E-DEFE3DD1F1DC}" destId="{EDB57FC3-019B-4D2E-9D49-451B4F6106D4}" srcOrd="0" destOrd="0" presId="urn:microsoft.com/office/officeart/2005/8/layout/chevron1"/>
    <dgm:cxn modelId="{185FE1E4-C253-4A2C-879A-C02790A7A5DF}" type="presParOf" srcId="{5AA4E38B-EFCD-4E1D-825E-DEFE3DD1F1DC}" destId="{3E714636-D231-4062-8CEB-FCCD7AE437E2}" srcOrd="1" destOrd="0" presId="urn:microsoft.com/office/officeart/2005/8/layout/chevron1"/>
    <dgm:cxn modelId="{2848DD05-4EC1-42F2-B30D-74A8B94C23B1}" type="presParOf" srcId="{5AA4E38B-EFCD-4E1D-825E-DEFE3DD1F1DC}" destId="{DFF5DF8F-C488-4CC8-A518-600681D380BE}" srcOrd="2" destOrd="0" presId="urn:microsoft.com/office/officeart/2005/8/layout/chevron1"/>
    <dgm:cxn modelId="{545892A7-A528-495D-9DCA-1A668B4C363C}" type="presParOf" srcId="{5AA4E38B-EFCD-4E1D-825E-DEFE3DD1F1DC}" destId="{EA4B0F0E-4BBF-4CAD-B9E9-C81A1D0E2A17}" srcOrd="3" destOrd="0" presId="urn:microsoft.com/office/officeart/2005/8/layout/chevron1"/>
    <dgm:cxn modelId="{9DEF7381-C12D-4C88-B925-ABF2579438A6}" type="presParOf" srcId="{5AA4E38B-EFCD-4E1D-825E-DEFE3DD1F1DC}" destId="{26924692-F77D-4300-B64D-9D1F0F4A33D4}" srcOrd="4" destOrd="0" presId="urn:microsoft.com/office/officeart/2005/8/layout/chevron1"/>
    <dgm:cxn modelId="{307C186B-0A2F-4B6F-BD5C-07272951D35E}" type="presParOf" srcId="{5AA4E38B-EFCD-4E1D-825E-DEFE3DD1F1DC}" destId="{FF664386-A057-451F-8674-8D9ABD01BCD4}" srcOrd="5" destOrd="0" presId="urn:microsoft.com/office/officeart/2005/8/layout/chevron1"/>
    <dgm:cxn modelId="{3C61FB88-E110-44F6-93B1-04951AC7085C}" type="presParOf" srcId="{5AA4E38B-EFCD-4E1D-825E-DEFE3DD1F1DC}" destId="{EE9A41DB-6439-45E0-AA73-4ACF09249DC2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B5639-979F-4C6C-B8C5-4657C5022DD4}">
      <dsp:nvSpPr>
        <dsp:cNvPr id="0" name=""/>
        <dsp:cNvSpPr/>
      </dsp:nvSpPr>
      <dsp:spPr>
        <a:xfrm>
          <a:off x="0" y="449471"/>
          <a:ext cx="8128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719C2F-54F3-49FF-A20B-B607F83AD8B9}">
      <dsp:nvSpPr>
        <dsp:cNvPr id="0" name=""/>
        <dsp:cNvSpPr/>
      </dsp:nvSpPr>
      <dsp:spPr>
        <a:xfrm>
          <a:off x="406400" y="50951"/>
          <a:ext cx="5689600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b="1" u="sng" kern="1200" dirty="0"/>
            <a:t>Korkein oikeus </a:t>
          </a:r>
          <a:r>
            <a:rPr lang="fi-FI" sz="2700" kern="1200" dirty="0"/>
            <a:t>(Helsinki)</a:t>
          </a:r>
        </a:p>
      </dsp:txBody>
      <dsp:txXfrm>
        <a:off x="445308" y="89859"/>
        <a:ext cx="5611784" cy="719224"/>
      </dsp:txXfrm>
    </dsp:sp>
    <dsp:sp modelId="{F92AB03C-4D86-42BE-8785-5B4E492E6F9C}">
      <dsp:nvSpPr>
        <dsp:cNvPr id="0" name=""/>
        <dsp:cNvSpPr/>
      </dsp:nvSpPr>
      <dsp:spPr>
        <a:xfrm>
          <a:off x="0" y="1674191"/>
          <a:ext cx="8128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AF621-FCB9-4884-8541-5E9FE0664703}">
      <dsp:nvSpPr>
        <dsp:cNvPr id="0" name=""/>
        <dsp:cNvSpPr/>
      </dsp:nvSpPr>
      <dsp:spPr>
        <a:xfrm>
          <a:off x="406400" y="1275671"/>
          <a:ext cx="5689600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u="sng" kern="1200" dirty="0"/>
            <a:t>Hovioikeus</a:t>
          </a:r>
          <a:r>
            <a:rPr lang="fi-FI" sz="2400" kern="1200" dirty="0"/>
            <a:t> ( Suomessa 5)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Itä-Suomen hovioikeus (istuntopaikka Kouvola) </a:t>
          </a:r>
        </a:p>
      </dsp:txBody>
      <dsp:txXfrm>
        <a:off x="445308" y="1314579"/>
        <a:ext cx="5611784" cy="719224"/>
      </dsp:txXfrm>
    </dsp:sp>
    <dsp:sp modelId="{B214C521-4DE9-4687-87F2-87F933A0868A}">
      <dsp:nvSpPr>
        <dsp:cNvPr id="0" name=""/>
        <dsp:cNvSpPr/>
      </dsp:nvSpPr>
      <dsp:spPr>
        <a:xfrm>
          <a:off x="0" y="2898912"/>
          <a:ext cx="8128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2B286E-4830-4530-A29D-B00CDC02D06A}">
      <dsp:nvSpPr>
        <dsp:cNvPr id="0" name=""/>
        <dsp:cNvSpPr/>
      </dsp:nvSpPr>
      <dsp:spPr>
        <a:xfrm>
          <a:off x="406400" y="2500392"/>
          <a:ext cx="5689600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u="sng" kern="1200" dirty="0"/>
            <a:t>Käräjäoikeus</a:t>
          </a:r>
          <a:r>
            <a:rPr lang="fi-FI" sz="2400" kern="1200" dirty="0"/>
            <a:t> (Suomessa 20)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Kymenlaakson käräjäoikeus, Kouvola</a:t>
          </a:r>
        </a:p>
      </dsp:txBody>
      <dsp:txXfrm>
        <a:off x="445308" y="2539300"/>
        <a:ext cx="5611784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57FC3-019B-4D2E-9D49-451B4F6106D4}">
      <dsp:nvSpPr>
        <dsp:cNvPr id="0" name=""/>
        <dsp:cNvSpPr/>
      </dsp:nvSpPr>
      <dsp:spPr>
        <a:xfrm>
          <a:off x="293455" y="1365760"/>
          <a:ext cx="2545808" cy="13614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Rikosilmoitus poliisille (kuka tahansa)</a:t>
          </a:r>
        </a:p>
      </dsp:txBody>
      <dsp:txXfrm>
        <a:off x="974189" y="1365760"/>
        <a:ext cx="1184341" cy="1361467"/>
      </dsp:txXfrm>
    </dsp:sp>
    <dsp:sp modelId="{DFF5DF8F-C488-4CC8-A518-600681D380BE}">
      <dsp:nvSpPr>
        <dsp:cNvPr id="0" name=""/>
        <dsp:cNvSpPr/>
      </dsp:nvSpPr>
      <dsp:spPr>
        <a:xfrm>
          <a:off x="2208316" y="1344916"/>
          <a:ext cx="2446285" cy="13614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Poliisi suorittaa esitutkinnan</a:t>
          </a:r>
        </a:p>
      </dsp:txBody>
      <dsp:txXfrm>
        <a:off x="2889050" y="1344916"/>
        <a:ext cx="1084818" cy="1361467"/>
      </dsp:txXfrm>
    </dsp:sp>
    <dsp:sp modelId="{26924692-F77D-4300-B64D-9D1F0F4A33D4}">
      <dsp:nvSpPr>
        <dsp:cNvPr id="0" name=""/>
        <dsp:cNvSpPr/>
      </dsp:nvSpPr>
      <dsp:spPr>
        <a:xfrm>
          <a:off x="3582717" y="1344916"/>
          <a:ext cx="2845876" cy="13614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i-FI" sz="1800" kern="1200" dirty="0"/>
            <a:t>Syyttäjä päättää nostetaanko syyte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kern="1200" dirty="0"/>
        </a:p>
      </dsp:txBody>
      <dsp:txXfrm>
        <a:off x="4263451" y="1344916"/>
        <a:ext cx="1484409" cy="1361467"/>
      </dsp:txXfrm>
    </dsp:sp>
    <dsp:sp modelId="{EE9A41DB-6439-45E0-AA73-4ACF09249DC2}">
      <dsp:nvSpPr>
        <dsp:cNvPr id="0" name=""/>
        <dsp:cNvSpPr/>
      </dsp:nvSpPr>
      <dsp:spPr>
        <a:xfrm>
          <a:off x="5686662" y="1333112"/>
          <a:ext cx="3550469" cy="13614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Oikeuskäsittely käräjäoikeudessa -&gt; tuomio</a:t>
          </a:r>
        </a:p>
      </dsp:txBody>
      <dsp:txXfrm>
        <a:off x="6367396" y="1333112"/>
        <a:ext cx="2189002" cy="136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3/2/2026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reena.yle.fi/1-5084420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35leAV8sR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Jakso II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014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Ihmisoikeudet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Yhdistyneiden kansakuntien (YK) ihmisoikeusjulistus vuodelta 1948 -&gt; siihen pohjautuu nykyiset ihmisoikeudet</a:t>
            </a:r>
          </a:p>
          <a:p>
            <a:r>
              <a:rPr lang="fi-FI"/>
              <a:t>Kansalaisjärjestöt </a:t>
            </a:r>
            <a:r>
              <a:rPr lang="fi-FI" dirty="0"/>
              <a:t>pyrkivät edistämään oikeuksien toteutumista, esim. </a:t>
            </a:r>
            <a:r>
              <a:rPr lang="fi-FI" b="1" i="1" dirty="0"/>
              <a:t>Amnesty International</a:t>
            </a:r>
          </a:p>
          <a:p>
            <a:r>
              <a:rPr lang="fi-FI" dirty="0"/>
              <a:t>Kansalaisoikeuksia rikotaan jatkuvasti – vähemmistöt kärsivät </a:t>
            </a:r>
          </a:p>
          <a:p>
            <a:r>
              <a:rPr lang="fi-FI" dirty="0"/>
              <a:t>Ihmiskauppa yksi merkittävimmistä ongelmista</a:t>
            </a:r>
          </a:p>
          <a:p>
            <a:endParaRPr lang="fi-FI" dirty="0"/>
          </a:p>
          <a:p>
            <a:r>
              <a:rPr lang="fi-FI" dirty="0">
                <a:hlinkClick r:id="rId2"/>
              </a:rPr>
              <a:t>https://areena.yle.fi/1-50844202</a:t>
            </a:r>
            <a:r>
              <a:rPr lang="fi-FI" dirty="0"/>
              <a:t>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2106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Perusoikeudet ja yhdenvertaisuus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u="sng" dirty="0"/>
              <a:t>Oikeusvaltio = ihmisoikeudet toteutuvat, viranomaisia ei voi lahjoa, päätöksistä voi valittaa. Esim. Suomi</a:t>
            </a:r>
          </a:p>
          <a:p>
            <a:r>
              <a:rPr lang="fi-FI" dirty="0"/>
              <a:t>Perusoikeudet on kirjattu perustuslakiin (tärkeimmät lait)</a:t>
            </a:r>
          </a:p>
          <a:p>
            <a:r>
              <a:rPr lang="fi-FI" dirty="0"/>
              <a:t>Lue sivulta 31 tärkeimmät perusoikeudet (harmaa palsta) -&gt; </a:t>
            </a:r>
            <a:r>
              <a:rPr lang="fi-FI" u="sng" dirty="0"/>
              <a:t>valitse sinun mielestäsi kaksi tärkeintä. </a:t>
            </a:r>
            <a:r>
              <a:rPr lang="fi-FI" dirty="0"/>
              <a:t>Miksi?</a:t>
            </a:r>
          </a:p>
          <a:p>
            <a:r>
              <a:rPr lang="fi-FI" dirty="0"/>
              <a:t>Vaikka perusoikeudet toteutuvat Suomessa hyvin, silti täälläkin on syrjintää (esim. vähemmistöt tai naisen asema…)</a:t>
            </a:r>
          </a:p>
          <a:p>
            <a:r>
              <a:rPr lang="fi-FI" u="sng" dirty="0"/>
              <a:t>Suomessa on sananvapaus, mutta vihapuhe on kielletty. </a:t>
            </a:r>
            <a:r>
              <a:rPr lang="fi-FI" dirty="0"/>
              <a:t>Nettiforumeilla esiintyy hyvin kirjavia ajatuksia – ole varovainen.</a:t>
            </a:r>
          </a:p>
          <a:p>
            <a:r>
              <a:rPr lang="fi-FI" dirty="0"/>
              <a:t>Puutu syrjintään. </a:t>
            </a:r>
          </a:p>
        </p:txBody>
      </p:sp>
    </p:spTree>
    <p:extLst>
      <p:ext uri="{BB962C8B-B14F-4D97-AF65-F5344CB8AC3E}">
        <p14:creationId xmlns:p14="http://schemas.microsoft.com/office/powerpoint/2010/main" val="413810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Oikeudet ja velvollisuudet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Oikeudet ja velvollisuudet lisääntyvät iän myötä (taulukko s.37)</a:t>
            </a:r>
          </a:p>
          <a:p>
            <a:r>
              <a:rPr lang="fi-FI" b="1" u="sng" dirty="0"/>
              <a:t>Oikeustoimikelpoisuus</a:t>
            </a:r>
            <a:r>
              <a:rPr lang="fi-FI" u="sng" dirty="0"/>
              <a:t> = oikeus tehdä päätöksiä, joilla oikeudellista merkitystä (esim. puhelinliittymän avaaminen)</a:t>
            </a:r>
          </a:p>
          <a:p>
            <a:r>
              <a:rPr lang="fi-FI" b="1" u="sng" dirty="0"/>
              <a:t>Vajaavaltainen</a:t>
            </a:r>
            <a:r>
              <a:rPr lang="fi-FI" u="sng" dirty="0"/>
              <a:t> = alle 18-vuotias tai oikeuden päätöksellä vajaavaltaiseksi todettu. Voi tehdä vähäisi oikeustoimia (edunvalvoja)</a:t>
            </a:r>
          </a:p>
          <a:p>
            <a:r>
              <a:rPr lang="fi-FI" b="1" u="sng" dirty="0"/>
              <a:t>Rikos </a:t>
            </a:r>
            <a:r>
              <a:rPr lang="fi-FI" u="sng" dirty="0"/>
              <a:t>= Lainvastainen teko, josta on säädetty rangaistus</a:t>
            </a:r>
          </a:p>
          <a:p>
            <a:r>
              <a:rPr lang="fi-FI" b="1" u="sng" dirty="0"/>
              <a:t>Syyntakeinen</a:t>
            </a:r>
            <a:r>
              <a:rPr lang="fi-FI" u="sng" dirty="0"/>
              <a:t> = henkilö, joka ymmärtää tekonsa seuraukset ja häntä voidaan rangaista</a:t>
            </a:r>
          </a:p>
          <a:p>
            <a:r>
              <a:rPr lang="fi-FI" dirty="0">
                <a:hlinkClick r:id="rId2"/>
              </a:rPr>
              <a:t>https://www.youtube.com/watch?v=s35leAV8sRQ</a:t>
            </a:r>
            <a:r>
              <a:rPr lang="fi-FI" dirty="0"/>
              <a:t>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319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Käräjillä tavataan </a:t>
            </a:r>
            <a:r>
              <a:rPr lang="fi-FI" sz="2800" dirty="0"/>
              <a:t>(päätöksistä voi valittaa)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Suomen oikeusjärjestelmä on kolmiportainen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graphicFrame>
        <p:nvGraphicFramePr>
          <p:cNvPr id="6" name="Kaaviokuva 5"/>
          <p:cNvGraphicFramePr/>
          <p:nvPr>
            <p:extLst>
              <p:ext uri="{D42A27DB-BD31-4B8C-83A1-F6EECF244321}">
                <p14:modId xmlns:p14="http://schemas.microsoft.com/office/powerpoint/2010/main" val="1986242226"/>
              </p:ext>
            </p:extLst>
          </p:nvPr>
        </p:nvGraphicFramePr>
        <p:xfrm>
          <a:off x="2032000" y="2508069"/>
          <a:ext cx="8128000" cy="363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510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Rikoksesta tuomioon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7544120"/>
              </p:ext>
            </p:extLst>
          </p:nvPr>
        </p:nvGraphicFramePr>
        <p:xfrm>
          <a:off x="1200603" y="2212340"/>
          <a:ext cx="10373088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9508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Rangaistuksista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Rangaistuksilla pyritään oikeuden toteutumiseen ja toisaalta rikosten ehkäisemiseen.</a:t>
            </a:r>
          </a:p>
          <a:p>
            <a:r>
              <a:rPr lang="fi-FI" dirty="0"/>
              <a:t>Rikesakko (20-200 euroa) vai päiväsakko (määräytyy tulojen mukaan)</a:t>
            </a:r>
          </a:p>
          <a:p>
            <a:r>
              <a:rPr lang="fi-FI" dirty="0"/>
              <a:t>Vankeusrangaistukset ehdollisia tai ehdottomia (tarkoittaa vankilaan joutumista)</a:t>
            </a:r>
          </a:p>
          <a:p>
            <a:r>
              <a:rPr lang="fi-FI" dirty="0"/>
              <a:t>Vaihtoehtoja: yhdyskuntapalvelu tai valvontarangaistukset</a:t>
            </a:r>
          </a:p>
          <a:p>
            <a:r>
              <a:rPr lang="fi-FI" dirty="0"/>
              <a:t>Vankeusrangaistusten lisäksi vahinkojen korvaus ja rikosrekisterimerkintä</a:t>
            </a:r>
          </a:p>
        </p:txBody>
      </p:sp>
    </p:spTree>
    <p:extLst>
      <p:ext uri="{BB962C8B-B14F-4D97-AF65-F5344CB8AC3E}">
        <p14:creationId xmlns:p14="http://schemas.microsoft.com/office/powerpoint/2010/main" val="140586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utyyppi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Puutyyppi</Template>
  <TotalTime>210</TotalTime>
  <Words>308</Words>
  <Application>Microsoft Office PowerPoint</Application>
  <PresentationFormat>Laajakuva</PresentationFormat>
  <Paragraphs>40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Georgia</vt:lpstr>
      <vt:lpstr>Trebuchet MS</vt:lpstr>
      <vt:lpstr>Wingdings</vt:lpstr>
      <vt:lpstr>Puutyyppi</vt:lpstr>
      <vt:lpstr>Jakso II</vt:lpstr>
      <vt:lpstr>Ihmisoikeudet</vt:lpstr>
      <vt:lpstr>Perusoikeudet ja yhdenvertaisuus</vt:lpstr>
      <vt:lpstr>Oikeudet ja velvollisuudet</vt:lpstr>
      <vt:lpstr>Käräjillä tavataan (päätöksistä voi valittaa)</vt:lpstr>
      <vt:lpstr>Rikoksesta tuomioon</vt:lpstr>
      <vt:lpstr>Rangaistuksista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Jakso II</dc:title>
  <dc:creator>Helenius Niki</dc:creator>
  <cp:lastModifiedBy>Helenius Niki</cp:lastModifiedBy>
  <cp:revision>13</cp:revision>
  <dcterms:created xsi:type="dcterms:W3CDTF">2021-08-24T06:27:10Z</dcterms:created>
  <dcterms:modified xsi:type="dcterms:W3CDTF">2026-03-02T11:15:22Z</dcterms:modified>
</cp:coreProperties>
</file>